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4" r:id="rId3"/>
    <p:sldId id="322" r:id="rId4"/>
    <p:sldId id="269" r:id="rId5"/>
    <p:sldId id="268" r:id="rId6"/>
    <p:sldId id="323" r:id="rId7"/>
    <p:sldId id="333" r:id="rId8"/>
    <p:sldId id="265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4" r:id="rId17"/>
    <p:sldId id="310" r:id="rId18"/>
    <p:sldId id="335" r:id="rId19"/>
  </p:sldIdLst>
  <p:sldSz cx="12192000" cy="6858000"/>
  <p:notesSz cx="6858000" cy="9144000"/>
  <p:embeddedFontLst>
    <p:embeddedFont>
      <p:font typeface="Elephant" pitchFamily="18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96C"/>
    <a:srgbClr val="CA876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Popularizacija sporta (počela potkraj </a:t>
          </a:r>
          <a:r>
            <a:rPr lang="hr-HR" sz="4400" b="0" i="0" dirty="0" smtClean="0"/>
            <a:t>XIX. </a:t>
          </a:r>
          <a:r>
            <a:rPr lang="hr-HR" sz="4400" b="0" i="0" dirty="0"/>
            <a:t>stoljeća), nastavila se i u međuratnom </a:t>
          </a:r>
          <a:r>
            <a:rPr lang="hr-HR" sz="4400" b="0" i="0" dirty="0" smtClean="0"/>
            <a:t>razdoblju.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Ljetne olimpijske igre </a:t>
          </a:r>
          <a:r>
            <a:rPr lang="hr-HR" sz="4400" b="0" i="0" dirty="0"/>
            <a:t>održavale su se redovito između 1920. i 1936. </a:t>
          </a:r>
          <a:r>
            <a:rPr lang="hr-HR" sz="4400" b="0" i="0" dirty="0" smtClean="0"/>
            <a:t>godine.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1936. godine </a:t>
          </a:r>
          <a:r>
            <a:rPr lang="hr-HR" sz="4400" b="0" i="0" dirty="0"/>
            <a:t>održane su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Olimpijske igre </a:t>
          </a:r>
          <a:r>
            <a:rPr lang="hr-HR" sz="4400" b="0" i="0" dirty="0"/>
            <a:t>u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Berlinu </a:t>
          </a:r>
          <a:r>
            <a:rPr lang="hr-HR" sz="4400" b="0" i="0" dirty="0"/>
            <a:t> 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dirty="0"/>
            <a:t>Nacisti ih iskoristili u propagandne svrhe kako </a:t>
          </a:r>
          <a:r>
            <a:rPr lang="hr-HR" sz="4400" b="0" i="0" dirty="0"/>
            <a:t>pokazali navodnu nadmoć tzv. germanske </a:t>
          </a:r>
          <a:r>
            <a:rPr lang="hr-HR" sz="4400" b="0" i="0" dirty="0" smtClean="0"/>
            <a:t>rase.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1924. godine </a:t>
          </a:r>
          <a:r>
            <a:rPr lang="hr-HR" sz="4000" dirty="0"/>
            <a:t>održane su prve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Zimske olimpijske igre </a:t>
          </a:r>
          <a:r>
            <a:rPr lang="hr-HR" sz="4000" dirty="0"/>
            <a:t>u Chamonixu, Francuska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Sve je popularniji nogomet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1930. godine </a:t>
          </a:r>
          <a:r>
            <a:rPr lang="hr-HR" sz="4000" dirty="0"/>
            <a:t>održano je prvo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Svjetsko nogometno prvenstvo u Urugvaju</a:t>
          </a:r>
          <a:r>
            <a:rPr lang="hr-HR" sz="4000" dirty="0"/>
            <a:t> – hrvatski igrači nisu nastupili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dirty="0">
              <a:solidFill>
                <a:schemeClr val="tx1"/>
              </a:solidFill>
              <a:effectLst/>
            </a:rPr>
            <a:t>Od ostalih sportova popularni su bili američki nogomet i bejzbol (SAD), tenis, </a:t>
          </a:r>
          <a:r>
            <a:rPr lang="hr-HR" sz="3600" b="0" dirty="0" smtClean="0">
              <a:solidFill>
                <a:schemeClr val="tx1"/>
              </a:solidFill>
              <a:effectLst/>
            </a:rPr>
            <a:t>biciklizam.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U </a:t>
          </a:r>
          <a:r>
            <a:rPr lang="hr-HR" sz="3600" b="0" i="0" dirty="0">
              <a:solidFill>
                <a:schemeClr val="tx1"/>
              </a:solidFill>
              <a:effectLst/>
            </a:rPr>
            <a:t>Hrvatskoj</a:t>
          </a:r>
          <a:r>
            <a:rPr lang="hr-HR" sz="3600" b="1" i="0" dirty="0"/>
            <a:t> </a:t>
          </a:r>
          <a:r>
            <a:rPr lang="hr-HR" sz="3600" b="0" i="0" dirty="0"/>
            <a:t>je važnu ulogu u popularizaciji sporta imao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Franjo </a:t>
          </a:r>
          <a:r>
            <a:rPr lang="hr-HR" sz="36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Bučar.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Potaknuo je osnutak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Jugoslavenskoga olimpijskog odbora 1919. </a:t>
          </a:r>
          <a:r>
            <a:rPr lang="hr-HR" sz="36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godine.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U Hrvatskoj je najpopularniji sport bio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nogomet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0" i="0" dirty="0"/>
            <a:t>Hrvatski klubovi: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Građanski</a:t>
          </a:r>
          <a:r>
            <a:rPr lang="hr-HR" sz="4400" b="0" i="0" dirty="0"/>
            <a:t> i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Concordia</a:t>
          </a:r>
          <a:r>
            <a:rPr lang="hr-HR" sz="4400" b="0" i="0" dirty="0"/>
            <a:t> iz Zagreba te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Hajduk</a:t>
          </a:r>
          <a:r>
            <a:rPr lang="hr-HR" sz="4400" b="0" i="0" dirty="0"/>
            <a:t> iz Splita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 odvajanja Crkve od države </a:t>
          </a:r>
          <a:r>
            <a:rPr lang="hr-HR" sz="4000" b="0" i="0" dirty="0"/>
            <a:t>u međuratnom je razdoblju već bio </a:t>
          </a:r>
          <a:r>
            <a:rPr lang="hr-HR" sz="4000" b="0" i="0" dirty="0" smtClean="0"/>
            <a:t>dovršen.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U demokratskim državama Crkva je zadržala veliku moć i </a:t>
          </a:r>
          <a:r>
            <a:rPr lang="hr-HR" sz="4000" b="0" i="0" dirty="0" smtClean="0"/>
            <a:t>utjecaj.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dirty="0"/>
            <a:t>Drugačiji položaj imala je religija i Crkva u totalitarnim </a:t>
          </a:r>
          <a:r>
            <a:rPr lang="hr-HR" sz="4000" dirty="0" smtClean="0"/>
            <a:t>režimima. </a:t>
          </a:r>
          <a:endParaRPr lang="en-US" sz="32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0E485B-ADF2-4EBA-99BC-3621DDE44FD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070FCE79-E919-4456-9ACF-AF06813DFBF3}">
      <dgm:prSet phldrT="[Tekst]"/>
      <dgm:spPr/>
      <dgm:t>
        <a:bodyPr/>
        <a:lstStyle/>
        <a:p>
          <a:r>
            <a:rPr lang="hr-HR" b="1" dirty="0"/>
            <a:t>ODNOS REŽIMA PREMA RELIGIJI</a:t>
          </a:r>
        </a:p>
      </dgm:t>
    </dgm:pt>
    <dgm:pt modelId="{AAF25194-CEE1-42CE-8584-DA46E50893F0}" type="parTrans" cxnId="{76BDAF3B-74E2-47AD-94BD-E14842B02240}">
      <dgm:prSet/>
      <dgm:spPr/>
      <dgm:t>
        <a:bodyPr/>
        <a:lstStyle/>
        <a:p>
          <a:endParaRPr lang="hr-HR"/>
        </a:p>
      </dgm:t>
    </dgm:pt>
    <dgm:pt modelId="{010B2A6F-34D5-476D-8E89-0C2432583061}" type="sibTrans" cxnId="{76BDAF3B-74E2-47AD-94BD-E14842B02240}">
      <dgm:prSet/>
      <dgm:spPr/>
      <dgm:t>
        <a:bodyPr/>
        <a:lstStyle/>
        <a:p>
          <a:endParaRPr lang="hr-HR"/>
        </a:p>
      </dgm:t>
    </dgm:pt>
    <dgm:pt modelId="{EB709756-FABE-40ED-A812-9F49A6E05460}">
      <dgm:prSet phldrT="[Tekst]"/>
      <dgm:spPr/>
      <dgm:t>
        <a:bodyPr/>
        <a:lstStyle/>
        <a:p>
          <a:r>
            <a:rPr lang="hr-HR" b="1" dirty="0"/>
            <a:t>KOMUNIZAM</a:t>
          </a:r>
        </a:p>
      </dgm:t>
    </dgm:pt>
    <dgm:pt modelId="{FDC7B8F6-B8A2-4F84-B1A2-247567449560}" type="parTrans" cxnId="{2B92573C-B4F5-473B-B814-B701BC355878}">
      <dgm:prSet/>
      <dgm:spPr/>
      <dgm:t>
        <a:bodyPr/>
        <a:lstStyle/>
        <a:p>
          <a:endParaRPr lang="hr-HR"/>
        </a:p>
      </dgm:t>
    </dgm:pt>
    <dgm:pt modelId="{0322D519-B359-4528-AD2F-EEF31E51CDCE}" type="sibTrans" cxnId="{2B92573C-B4F5-473B-B814-B701BC355878}">
      <dgm:prSet/>
      <dgm:spPr/>
      <dgm:t>
        <a:bodyPr/>
        <a:lstStyle/>
        <a:p>
          <a:endParaRPr lang="hr-HR"/>
        </a:p>
      </dgm:t>
    </dgm:pt>
    <dgm:pt modelId="{F5E0C4F1-A076-43A9-8078-7C8605A179B0}">
      <dgm:prSet phldrT="[Tekst]"/>
      <dgm:spPr/>
      <dgm:t>
        <a:bodyPr/>
        <a:lstStyle/>
        <a:p>
          <a:endParaRPr lang="hr-HR"/>
        </a:p>
      </dgm:t>
    </dgm:pt>
    <dgm:pt modelId="{7F4F0FCA-9140-4766-9032-63BEEFE79B92}" type="parTrans" cxnId="{D3D2B0B3-D08C-47C8-ABA8-80196274D932}">
      <dgm:prSet/>
      <dgm:spPr/>
      <dgm:t>
        <a:bodyPr/>
        <a:lstStyle/>
        <a:p>
          <a:endParaRPr lang="hr-HR"/>
        </a:p>
      </dgm:t>
    </dgm:pt>
    <dgm:pt modelId="{E4BE430E-E3D5-4D31-AAEC-F4A5746BDC12}" type="sibTrans" cxnId="{D3D2B0B3-D08C-47C8-ABA8-80196274D932}">
      <dgm:prSet/>
      <dgm:spPr/>
      <dgm:t>
        <a:bodyPr/>
        <a:lstStyle/>
        <a:p>
          <a:endParaRPr lang="hr-HR"/>
        </a:p>
      </dgm:t>
    </dgm:pt>
    <dgm:pt modelId="{5386C9B9-2F51-436F-A459-B216530D09E5}">
      <dgm:prSet phldrT="[Tekst]"/>
      <dgm:spPr/>
      <dgm:t>
        <a:bodyPr/>
        <a:lstStyle/>
        <a:p>
          <a:r>
            <a:rPr lang="hr-HR" b="1" dirty="0"/>
            <a:t>NACIZAM</a:t>
          </a:r>
        </a:p>
      </dgm:t>
    </dgm:pt>
    <dgm:pt modelId="{7223B423-8E10-4F71-A822-790D7AEA6F55}" type="parTrans" cxnId="{20249C1B-DAF5-4AA9-A7AB-7176A3B63CC4}">
      <dgm:prSet/>
      <dgm:spPr/>
      <dgm:t>
        <a:bodyPr/>
        <a:lstStyle/>
        <a:p>
          <a:endParaRPr lang="hr-HR"/>
        </a:p>
      </dgm:t>
    </dgm:pt>
    <dgm:pt modelId="{EA8C3CF0-988F-455D-A9A4-34E70C010F7F}" type="sibTrans" cxnId="{20249C1B-DAF5-4AA9-A7AB-7176A3B63CC4}">
      <dgm:prSet/>
      <dgm:spPr/>
      <dgm:t>
        <a:bodyPr/>
        <a:lstStyle/>
        <a:p>
          <a:endParaRPr lang="hr-HR"/>
        </a:p>
      </dgm:t>
    </dgm:pt>
    <dgm:pt modelId="{7D8E3A17-AC12-4B31-B0C6-DAB9A3171D98}">
      <dgm:prSet phldrT="[Tekst]"/>
      <dgm:spPr/>
      <dgm:t>
        <a:bodyPr/>
        <a:lstStyle/>
        <a:p>
          <a:r>
            <a:rPr lang="hr-HR"/>
            <a:t>  </a:t>
          </a:r>
        </a:p>
      </dgm:t>
    </dgm:pt>
    <dgm:pt modelId="{4E1A5D70-17A9-42BB-B349-9341E08E6D1D}" type="parTrans" cxnId="{8BD12A20-0947-42CE-8807-6E1EE35F86AF}">
      <dgm:prSet/>
      <dgm:spPr/>
      <dgm:t>
        <a:bodyPr/>
        <a:lstStyle/>
        <a:p>
          <a:endParaRPr lang="hr-HR"/>
        </a:p>
      </dgm:t>
    </dgm:pt>
    <dgm:pt modelId="{55CEA24E-94A2-4FDA-977F-1C4762D16DD7}" type="sibTrans" cxnId="{8BD12A20-0947-42CE-8807-6E1EE35F86AF}">
      <dgm:prSet/>
      <dgm:spPr/>
      <dgm:t>
        <a:bodyPr/>
        <a:lstStyle/>
        <a:p>
          <a:endParaRPr lang="hr-HR"/>
        </a:p>
      </dgm:t>
    </dgm:pt>
    <dgm:pt modelId="{5EA78017-6A5A-4A97-9228-84D45C509D0E}">
      <dgm:prSet phldrT="[Tekst]"/>
      <dgm:spPr/>
      <dgm:t>
        <a:bodyPr/>
        <a:lstStyle/>
        <a:p>
          <a:r>
            <a:rPr lang="hr-HR" b="1" dirty="0"/>
            <a:t>FAŠIZAM</a:t>
          </a:r>
        </a:p>
      </dgm:t>
    </dgm:pt>
    <dgm:pt modelId="{BD80B525-FB5C-4743-82C5-2A83848A7227}" type="parTrans" cxnId="{C7228699-9B55-4F40-BE29-24153853F949}">
      <dgm:prSet/>
      <dgm:spPr/>
      <dgm:t>
        <a:bodyPr/>
        <a:lstStyle/>
        <a:p>
          <a:endParaRPr lang="hr-HR"/>
        </a:p>
      </dgm:t>
    </dgm:pt>
    <dgm:pt modelId="{10B137FD-5E40-4289-9136-B97EB62BA5F2}" type="sibTrans" cxnId="{C7228699-9B55-4F40-BE29-24153853F949}">
      <dgm:prSet/>
      <dgm:spPr/>
      <dgm:t>
        <a:bodyPr/>
        <a:lstStyle/>
        <a:p>
          <a:endParaRPr lang="hr-HR"/>
        </a:p>
      </dgm:t>
    </dgm:pt>
    <dgm:pt modelId="{4E005154-375A-4F62-A845-D375BFDEBB04}">
      <dgm:prSet/>
      <dgm:spPr/>
      <dgm:t>
        <a:bodyPr/>
        <a:lstStyle/>
        <a:p>
          <a:endParaRPr lang="hr-HR"/>
        </a:p>
      </dgm:t>
    </dgm:pt>
    <dgm:pt modelId="{9576D1C8-A216-44C4-88EB-DFFEAEC2397E}" type="parTrans" cxnId="{38C9D3FB-91CD-4C79-8D74-93E8EB2052AC}">
      <dgm:prSet/>
      <dgm:spPr/>
      <dgm:t>
        <a:bodyPr/>
        <a:lstStyle/>
        <a:p>
          <a:endParaRPr lang="hr-HR"/>
        </a:p>
      </dgm:t>
    </dgm:pt>
    <dgm:pt modelId="{3BF15A8C-9435-4493-BFDE-1FC9CAB1D057}" type="sibTrans" cxnId="{38C9D3FB-91CD-4C79-8D74-93E8EB2052AC}">
      <dgm:prSet/>
      <dgm:spPr/>
      <dgm:t>
        <a:bodyPr/>
        <a:lstStyle/>
        <a:p>
          <a:endParaRPr lang="hr-HR"/>
        </a:p>
      </dgm:t>
    </dgm:pt>
    <dgm:pt modelId="{549A226F-556A-4BCB-A4F9-518D01CFCCDE}" type="pres">
      <dgm:prSet presAssocID="{8D0E485B-ADF2-4EBA-99BC-3621DDE44F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69EF8737-BF14-486A-92D7-4A9DFDD09CB7}" type="pres">
      <dgm:prSet presAssocID="{070FCE79-E919-4456-9ACF-AF06813DFBF3}" presName="hierRoot1" presStyleCnt="0"/>
      <dgm:spPr/>
    </dgm:pt>
    <dgm:pt modelId="{3B3C0523-BDD5-4EEF-A255-BE66049B214B}" type="pres">
      <dgm:prSet presAssocID="{070FCE79-E919-4456-9ACF-AF06813DFBF3}" presName="composite" presStyleCnt="0"/>
      <dgm:spPr/>
    </dgm:pt>
    <dgm:pt modelId="{99A5A6CE-9A8E-4EAF-9374-AACBB0F38A9F}" type="pres">
      <dgm:prSet presAssocID="{070FCE79-E919-4456-9ACF-AF06813DFBF3}" presName="background" presStyleLbl="node0" presStyleIdx="0" presStyleCnt="1"/>
      <dgm:spPr/>
    </dgm:pt>
    <dgm:pt modelId="{25FD95FA-0C45-445D-AEE6-32226C9626CA}" type="pres">
      <dgm:prSet presAssocID="{070FCE79-E919-4456-9ACF-AF06813DFBF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52D0C99-E620-4D24-A97E-A03EEAAE0F32}" type="pres">
      <dgm:prSet presAssocID="{070FCE79-E919-4456-9ACF-AF06813DFBF3}" presName="hierChild2" presStyleCnt="0"/>
      <dgm:spPr/>
    </dgm:pt>
    <dgm:pt modelId="{8C43E128-2D8B-4966-89EF-40D8BE4B1736}" type="pres">
      <dgm:prSet presAssocID="{FDC7B8F6-B8A2-4F84-B1A2-247567449560}" presName="Name10" presStyleLbl="parChTrans1D2" presStyleIdx="0" presStyleCnt="3"/>
      <dgm:spPr/>
      <dgm:t>
        <a:bodyPr/>
        <a:lstStyle/>
        <a:p>
          <a:endParaRPr lang="hr-HR"/>
        </a:p>
      </dgm:t>
    </dgm:pt>
    <dgm:pt modelId="{421772CA-005B-436B-9989-483950457180}" type="pres">
      <dgm:prSet presAssocID="{EB709756-FABE-40ED-A812-9F49A6E05460}" presName="hierRoot2" presStyleCnt="0"/>
      <dgm:spPr/>
    </dgm:pt>
    <dgm:pt modelId="{D19349FD-A482-4628-B287-90BECFF46324}" type="pres">
      <dgm:prSet presAssocID="{EB709756-FABE-40ED-A812-9F49A6E05460}" presName="composite2" presStyleCnt="0"/>
      <dgm:spPr/>
    </dgm:pt>
    <dgm:pt modelId="{CCCF8741-CDA7-43CE-AE56-0EF3F31F9177}" type="pres">
      <dgm:prSet presAssocID="{EB709756-FABE-40ED-A812-9F49A6E05460}" presName="background2" presStyleLbl="node2" presStyleIdx="0" presStyleCnt="3"/>
      <dgm:spPr/>
    </dgm:pt>
    <dgm:pt modelId="{5D801016-0F89-4209-8EA8-737F41593B63}" type="pres">
      <dgm:prSet presAssocID="{EB709756-FABE-40ED-A812-9F49A6E05460}" presName="text2" presStyleLbl="fgAcc2" presStyleIdx="0" presStyleCnt="3" custLinFactNeighborX="-27168" custLinFactNeighborY="831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CDD1CF5-44CE-48AA-B1C4-5C0C15A11073}" type="pres">
      <dgm:prSet presAssocID="{EB709756-FABE-40ED-A812-9F49A6E05460}" presName="hierChild3" presStyleCnt="0"/>
      <dgm:spPr/>
    </dgm:pt>
    <dgm:pt modelId="{F91451DC-440D-4D84-99FD-D8B97F1D7423}" type="pres">
      <dgm:prSet presAssocID="{7F4F0FCA-9140-4766-9032-63BEEFE79B92}" presName="Name17" presStyleLbl="parChTrans1D3" presStyleIdx="0" presStyleCnt="3"/>
      <dgm:spPr/>
      <dgm:t>
        <a:bodyPr/>
        <a:lstStyle/>
        <a:p>
          <a:endParaRPr lang="hr-HR"/>
        </a:p>
      </dgm:t>
    </dgm:pt>
    <dgm:pt modelId="{B2C2970F-B8EE-4D4B-B3E6-86CF1D7BC042}" type="pres">
      <dgm:prSet presAssocID="{F5E0C4F1-A076-43A9-8078-7C8605A179B0}" presName="hierRoot3" presStyleCnt="0"/>
      <dgm:spPr/>
    </dgm:pt>
    <dgm:pt modelId="{D63FAF0F-A9CF-4840-AF49-C28C30394B39}" type="pres">
      <dgm:prSet presAssocID="{F5E0C4F1-A076-43A9-8078-7C8605A179B0}" presName="composite3" presStyleCnt="0"/>
      <dgm:spPr/>
    </dgm:pt>
    <dgm:pt modelId="{03E2C84B-726E-4AA0-9098-7A029245B307}" type="pres">
      <dgm:prSet presAssocID="{F5E0C4F1-A076-43A9-8078-7C8605A179B0}" presName="background3" presStyleLbl="node3" presStyleIdx="0" presStyleCnt="3"/>
      <dgm:spPr/>
    </dgm:pt>
    <dgm:pt modelId="{47850FFC-915C-44D8-8B4E-DA69F4DFA4AC}" type="pres">
      <dgm:prSet presAssocID="{F5E0C4F1-A076-43A9-8078-7C8605A179B0}" presName="text3" presStyleLbl="fgAcc3" presStyleIdx="0" presStyleCnt="3" custLinFactNeighborX="-27922" custLinFactNeighborY="8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EDABC6F-73DD-4EF1-9101-877663816B2E}" type="pres">
      <dgm:prSet presAssocID="{F5E0C4F1-A076-43A9-8078-7C8605A179B0}" presName="hierChild4" presStyleCnt="0"/>
      <dgm:spPr/>
    </dgm:pt>
    <dgm:pt modelId="{8474DFC3-8650-4787-89BF-9F7D62B2AB00}" type="pres">
      <dgm:prSet presAssocID="{7223B423-8E10-4F71-A822-790D7AEA6F55}" presName="Name10" presStyleLbl="parChTrans1D2" presStyleIdx="1" presStyleCnt="3"/>
      <dgm:spPr/>
      <dgm:t>
        <a:bodyPr/>
        <a:lstStyle/>
        <a:p>
          <a:endParaRPr lang="hr-HR"/>
        </a:p>
      </dgm:t>
    </dgm:pt>
    <dgm:pt modelId="{C07FC9B6-F7E9-4F9B-8598-BB92243D459D}" type="pres">
      <dgm:prSet presAssocID="{5386C9B9-2F51-436F-A459-B216530D09E5}" presName="hierRoot2" presStyleCnt="0"/>
      <dgm:spPr/>
    </dgm:pt>
    <dgm:pt modelId="{92A9AC5A-F53E-4894-B938-C7D70F0D4DB4}" type="pres">
      <dgm:prSet presAssocID="{5386C9B9-2F51-436F-A459-B216530D09E5}" presName="composite2" presStyleCnt="0"/>
      <dgm:spPr/>
    </dgm:pt>
    <dgm:pt modelId="{8C5A0118-AA0A-4523-989A-594E433D5230}" type="pres">
      <dgm:prSet presAssocID="{5386C9B9-2F51-436F-A459-B216530D09E5}" presName="background2" presStyleLbl="node2" presStyleIdx="1" presStyleCnt="3"/>
      <dgm:spPr/>
    </dgm:pt>
    <dgm:pt modelId="{1ACAEE92-F80D-4975-8AF9-DB7327068FE5}" type="pres">
      <dgm:prSet presAssocID="{5386C9B9-2F51-436F-A459-B216530D09E5}" presName="text2" presStyleLbl="fgAcc2" presStyleIdx="1" presStyleCnt="3" custLinFactNeighborX="45279" custLinFactNeighborY="713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C9CEDFC-93B7-4B12-9860-84F7B37D28B7}" type="pres">
      <dgm:prSet presAssocID="{5386C9B9-2F51-436F-A459-B216530D09E5}" presName="hierChild3" presStyleCnt="0"/>
      <dgm:spPr/>
    </dgm:pt>
    <dgm:pt modelId="{3020E620-E9E4-4D1F-8435-A7F4E2E630BA}" type="pres">
      <dgm:prSet presAssocID="{9576D1C8-A216-44C4-88EB-DFFEAEC2397E}" presName="Name17" presStyleLbl="parChTrans1D3" presStyleIdx="1" presStyleCnt="3"/>
      <dgm:spPr/>
      <dgm:t>
        <a:bodyPr/>
        <a:lstStyle/>
        <a:p>
          <a:endParaRPr lang="hr-HR"/>
        </a:p>
      </dgm:t>
    </dgm:pt>
    <dgm:pt modelId="{E014EE9B-2424-4F9B-9089-17C3A5ED6B87}" type="pres">
      <dgm:prSet presAssocID="{4E005154-375A-4F62-A845-D375BFDEBB04}" presName="hierRoot3" presStyleCnt="0"/>
      <dgm:spPr/>
    </dgm:pt>
    <dgm:pt modelId="{AEE16E69-DB5C-44C6-BA8E-DEBC27E4314B}" type="pres">
      <dgm:prSet presAssocID="{4E005154-375A-4F62-A845-D375BFDEBB04}" presName="composite3" presStyleCnt="0"/>
      <dgm:spPr/>
    </dgm:pt>
    <dgm:pt modelId="{A6C4AC15-7D4A-42C8-9BB5-AAEF182CEE8B}" type="pres">
      <dgm:prSet presAssocID="{4E005154-375A-4F62-A845-D375BFDEBB04}" presName="background3" presStyleLbl="node3" presStyleIdx="1" presStyleCnt="3"/>
      <dgm:spPr/>
    </dgm:pt>
    <dgm:pt modelId="{66511DEA-4815-44F2-B7FA-1944D757CFA8}" type="pres">
      <dgm:prSet presAssocID="{4E005154-375A-4F62-A845-D375BFDEBB04}" presName="text3" presStyleLbl="fgAcc3" presStyleIdx="1" presStyleCnt="3" custLinFactNeighborX="45279" custLinFactNeighborY="-118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7732D76-5ADA-4ECB-885C-F1898D73D61B}" type="pres">
      <dgm:prSet presAssocID="{4E005154-375A-4F62-A845-D375BFDEBB04}" presName="hierChild4" presStyleCnt="0"/>
      <dgm:spPr/>
    </dgm:pt>
    <dgm:pt modelId="{E1622F77-8B77-4F10-9FE2-962CE5762228}" type="pres">
      <dgm:prSet presAssocID="{BD80B525-FB5C-4743-82C5-2A83848A7227}" presName="Name10" presStyleLbl="parChTrans1D2" presStyleIdx="2" presStyleCnt="3"/>
      <dgm:spPr/>
      <dgm:t>
        <a:bodyPr/>
        <a:lstStyle/>
        <a:p>
          <a:endParaRPr lang="hr-HR"/>
        </a:p>
      </dgm:t>
    </dgm:pt>
    <dgm:pt modelId="{8154A6EB-4081-429F-ABBF-CD481BAD63C9}" type="pres">
      <dgm:prSet presAssocID="{5EA78017-6A5A-4A97-9228-84D45C509D0E}" presName="hierRoot2" presStyleCnt="0"/>
      <dgm:spPr/>
    </dgm:pt>
    <dgm:pt modelId="{64033566-C061-41DD-803A-04A181A1A0CA}" type="pres">
      <dgm:prSet presAssocID="{5EA78017-6A5A-4A97-9228-84D45C509D0E}" presName="composite2" presStyleCnt="0"/>
      <dgm:spPr/>
    </dgm:pt>
    <dgm:pt modelId="{D17743A3-71BD-4363-8A63-C1DB9566C2BE}" type="pres">
      <dgm:prSet presAssocID="{5EA78017-6A5A-4A97-9228-84D45C509D0E}" presName="background2" presStyleLbl="node2" presStyleIdx="2" presStyleCnt="3"/>
      <dgm:spPr/>
    </dgm:pt>
    <dgm:pt modelId="{EDFFDE45-978C-4CB9-9EA8-B5013BF1A7C5}" type="pres">
      <dgm:prSet presAssocID="{5EA78017-6A5A-4A97-9228-84D45C509D0E}" presName="text2" presStyleLbl="fgAcc2" presStyleIdx="2" presStyleCnt="3" custLinFactNeighborX="67163" custLinFactNeighborY="1069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038435-290D-4725-8C9A-C916603D4EA7}" type="pres">
      <dgm:prSet presAssocID="{5EA78017-6A5A-4A97-9228-84D45C509D0E}" presName="hierChild3" presStyleCnt="0"/>
      <dgm:spPr/>
    </dgm:pt>
    <dgm:pt modelId="{63082AE9-D948-47C2-A522-829E5013E8F2}" type="pres">
      <dgm:prSet presAssocID="{4E1A5D70-17A9-42BB-B349-9341E08E6D1D}" presName="Name17" presStyleLbl="parChTrans1D3" presStyleIdx="2" presStyleCnt="3"/>
      <dgm:spPr/>
      <dgm:t>
        <a:bodyPr/>
        <a:lstStyle/>
        <a:p>
          <a:endParaRPr lang="hr-HR"/>
        </a:p>
      </dgm:t>
    </dgm:pt>
    <dgm:pt modelId="{2BCB06BF-4CA5-47FA-89B9-06FBA8F9A802}" type="pres">
      <dgm:prSet presAssocID="{7D8E3A17-AC12-4B31-B0C6-DAB9A3171D98}" presName="hierRoot3" presStyleCnt="0"/>
      <dgm:spPr/>
    </dgm:pt>
    <dgm:pt modelId="{93A36C48-A26C-40D0-8FFB-36E5BAE1CE25}" type="pres">
      <dgm:prSet presAssocID="{7D8E3A17-AC12-4B31-B0C6-DAB9A3171D98}" presName="composite3" presStyleCnt="0"/>
      <dgm:spPr/>
    </dgm:pt>
    <dgm:pt modelId="{A627BC36-591E-4A5B-B575-F42C998A3878}" type="pres">
      <dgm:prSet presAssocID="{7D8E3A17-AC12-4B31-B0C6-DAB9A3171D98}" presName="background3" presStyleLbl="node3" presStyleIdx="2" presStyleCnt="3"/>
      <dgm:spPr/>
    </dgm:pt>
    <dgm:pt modelId="{7A4EE26F-3683-4C65-8BD7-09E608245627}" type="pres">
      <dgm:prSet presAssocID="{7D8E3A17-AC12-4B31-B0C6-DAB9A3171D98}" presName="text3" presStyleLbl="fgAcc3" presStyleIdx="2" presStyleCnt="3" custLinFactNeighborX="67164" custLinFactNeighborY="-110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D34C6F8-FCC5-4E0A-8A76-B8E3302BCDE5}" type="pres">
      <dgm:prSet presAssocID="{7D8E3A17-AC12-4B31-B0C6-DAB9A3171D98}" presName="hierChild4" presStyleCnt="0"/>
      <dgm:spPr/>
    </dgm:pt>
  </dgm:ptLst>
  <dgm:cxnLst>
    <dgm:cxn modelId="{817949CC-6AE2-4AF3-8AEF-88426124CB89}" type="presOf" srcId="{7D8E3A17-AC12-4B31-B0C6-DAB9A3171D98}" destId="{7A4EE26F-3683-4C65-8BD7-09E608245627}" srcOrd="0" destOrd="0" presId="urn:microsoft.com/office/officeart/2005/8/layout/hierarchy1"/>
    <dgm:cxn modelId="{420B525B-FE08-4504-AA59-289EC8DFA711}" type="presOf" srcId="{4E005154-375A-4F62-A845-D375BFDEBB04}" destId="{66511DEA-4815-44F2-B7FA-1944D757CFA8}" srcOrd="0" destOrd="0" presId="urn:microsoft.com/office/officeart/2005/8/layout/hierarchy1"/>
    <dgm:cxn modelId="{8BD12A20-0947-42CE-8807-6E1EE35F86AF}" srcId="{5EA78017-6A5A-4A97-9228-84D45C509D0E}" destId="{7D8E3A17-AC12-4B31-B0C6-DAB9A3171D98}" srcOrd="0" destOrd="0" parTransId="{4E1A5D70-17A9-42BB-B349-9341E08E6D1D}" sibTransId="{55CEA24E-94A2-4FDA-977F-1C4762D16DD7}"/>
    <dgm:cxn modelId="{9D0266AD-B3C2-40D2-9CF7-A3678C37E9F7}" type="presOf" srcId="{4E1A5D70-17A9-42BB-B349-9341E08E6D1D}" destId="{63082AE9-D948-47C2-A522-829E5013E8F2}" srcOrd="0" destOrd="0" presId="urn:microsoft.com/office/officeart/2005/8/layout/hierarchy1"/>
    <dgm:cxn modelId="{8CB3BEF8-97B2-4776-B6EE-999FC0767C26}" type="presOf" srcId="{5386C9B9-2F51-436F-A459-B216530D09E5}" destId="{1ACAEE92-F80D-4975-8AF9-DB7327068FE5}" srcOrd="0" destOrd="0" presId="urn:microsoft.com/office/officeart/2005/8/layout/hierarchy1"/>
    <dgm:cxn modelId="{08C98651-0395-4A1C-A36A-CCABA940576A}" type="presOf" srcId="{5EA78017-6A5A-4A97-9228-84D45C509D0E}" destId="{EDFFDE45-978C-4CB9-9EA8-B5013BF1A7C5}" srcOrd="0" destOrd="0" presId="urn:microsoft.com/office/officeart/2005/8/layout/hierarchy1"/>
    <dgm:cxn modelId="{73DC1C7B-C699-4852-ADA3-8ACF09AD21E5}" type="presOf" srcId="{8D0E485B-ADF2-4EBA-99BC-3621DDE44FD5}" destId="{549A226F-556A-4BCB-A4F9-518D01CFCCDE}" srcOrd="0" destOrd="0" presId="urn:microsoft.com/office/officeart/2005/8/layout/hierarchy1"/>
    <dgm:cxn modelId="{20249C1B-DAF5-4AA9-A7AB-7176A3B63CC4}" srcId="{070FCE79-E919-4456-9ACF-AF06813DFBF3}" destId="{5386C9B9-2F51-436F-A459-B216530D09E5}" srcOrd="1" destOrd="0" parTransId="{7223B423-8E10-4F71-A822-790D7AEA6F55}" sibTransId="{EA8C3CF0-988F-455D-A9A4-34E70C010F7F}"/>
    <dgm:cxn modelId="{5F2AC7E8-4DC1-4E46-BC38-41E8B3D2B9F7}" type="presOf" srcId="{F5E0C4F1-A076-43A9-8078-7C8605A179B0}" destId="{47850FFC-915C-44D8-8B4E-DA69F4DFA4AC}" srcOrd="0" destOrd="0" presId="urn:microsoft.com/office/officeart/2005/8/layout/hierarchy1"/>
    <dgm:cxn modelId="{C7228699-9B55-4F40-BE29-24153853F949}" srcId="{070FCE79-E919-4456-9ACF-AF06813DFBF3}" destId="{5EA78017-6A5A-4A97-9228-84D45C509D0E}" srcOrd="2" destOrd="0" parTransId="{BD80B525-FB5C-4743-82C5-2A83848A7227}" sibTransId="{10B137FD-5E40-4289-9136-B97EB62BA5F2}"/>
    <dgm:cxn modelId="{806DD8CB-87BA-4978-B6B9-F4403FD4F958}" type="presOf" srcId="{9576D1C8-A216-44C4-88EB-DFFEAEC2397E}" destId="{3020E620-E9E4-4D1F-8435-A7F4E2E630BA}" srcOrd="0" destOrd="0" presId="urn:microsoft.com/office/officeart/2005/8/layout/hierarchy1"/>
    <dgm:cxn modelId="{79141F9F-8AB4-4238-BF3A-A43461C85986}" type="presOf" srcId="{FDC7B8F6-B8A2-4F84-B1A2-247567449560}" destId="{8C43E128-2D8B-4966-89EF-40D8BE4B1736}" srcOrd="0" destOrd="0" presId="urn:microsoft.com/office/officeart/2005/8/layout/hierarchy1"/>
    <dgm:cxn modelId="{D3D2B0B3-D08C-47C8-ABA8-80196274D932}" srcId="{EB709756-FABE-40ED-A812-9F49A6E05460}" destId="{F5E0C4F1-A076-43A9-8078-7C8605A179B0}" srcOrd="0" destOrd="0" parTransId="{7F4F0FCA-9140-4766-9032-63BEEFE79B92}" sibTransId="{E4BE430E-E3D5-4D31-AAEC-F4A5746BDC12}"/>
    <dgm:cxn modelId="{ACEF6CD8-03CA-4029-ADE7-8C8B6BF41773}" type="presOf" srcId="{BD80B525-FB5C-4743-82C5-2A83848A7227}" destId="{E1622F77-8B77-4F10-9FE2-962CE5762228}" srcOrd="0" destOrd="0" presId="urn:microsoft.com/office/officeart/2005/8/layout/hierarchy1"/>
    <dgm:cxn modelId="{76BDAF3B-74E2-47AD-94BD-E14842B02240}" srcId="{8D0E485B-ADF2-4EBA-99BC-3621DDE44FD5}" destId="{070FCE79-E919-4456-9ACF-AF06813DFBF3}" srcOrd="0" destOrd="0" parTransId="{AAF25194-CEE1-42CE-8584-DA46E50893F0}" sibTransId="{010B2A6F-34D5-476D-8E89-0C2432583061}"/>
    <dgm:cxn modelId="{38C9D3FB-91CD-4C79-8D74-93E8EB2052AC}" srcId="{5386C9B9-2F51-436F-A459-B216530D09E5}" destId="{4E005154-375A-4F62-A845-D375BFDEBB04}" srcOrd="0" destOrd="0" parTransId="{9576D1C8-A216-44C4-88EB-DFFEAEC2397E}" sibTransId="{3BF15A8C-9435-4493-BFDE-1FC9CAB1D057}"/>
    <dgm:cxn modelId="{0DE0F762-D42E-4E5C-BFAE-4697B5C04B6F}" type="presOf" srcId="{7F4F0FCA-9140-4766-9032-63BEEFE79B92}" destId="{F91451DC-440D-4D84-99FD-D8B97F1D7423}" srcOrd="0" destOrd="0" presId="urn:microsoft.com/office/officeart/2005/8/layout/hierarchy1"/>
    <dgm:cxn modelId="{2B92573C-B4F5-473B-B814-B701BC355878}" srcId="{070FCE79-E919-4456-9ACF-AF06813DFBF3}" destId="{EB709756-FABE-40ED-A812-9F49A6E05460}" srcOrd="0" destOrd="0" parTransId="{FDC7B8F6-B8A2-4F84-B1A2-247567449560}" sibTransId="{0322D519-B359-4528-AD2F-EEF31E51CDCE}"/>
    <dgm:cxn modelId="{F6CBF773-BC0C-4F06-8BB6-45CA7C90EA0C}" type="presOf" srcId="{EB709756-FABE-40ED-A812-9F49A6E05460}" destId="{5D801016-0F89-4209-8EA8-737F41593B63}" srcOrd="0" destOrd="0" presId="urn:microsoft.com/office/officeart/2005/8/layout/hierarchy1"/>
    <dgm:cxn modelId="{7A2BF5AF-9475-4585-A4FE-0A3052C8CC9F}" type="presOf" srcId="{070FCE79-E919-4456-9ACF-AF06813DFBF3}" destId="{25FD95FA-0C45-445D-AEE6-32226C9626CA}" srcOrd="0" destOrd="0" presId="urn:microsoft.com/office/officeart/2005/8/layout/hierarchy1"/>
    <dgm:cxn modelId="{3B1FB552-F69B-4DA0-80E7-A468CABCE23E}" type="presOf" srcId="{7223B423-8E10-4F71-A822-790D7AEA6F55}" destId="{8474DFC3-8650-4787-89BF-9F7D62B2AB00}" srcOrd="0" destOrd="0" presId="urn:microsoft.com/office/officeart/2005/8/layout/hierarchy1"/>
    <dgm:cxn modelId="{FBDABB89-3EFA-463F-A129-179FE25E020B}" type="presParOf" srcId="{549A226F-556A-4BCB-A4F9-518D01CFCCDE}" destId="{69EF8737-BF14-486A-92D7-4A9DFDD09CB7}" srcOrd="0" destOrd="0" presId="urn:microsoft.com/office/officeart/2005/8/layout/hierarchy1"/>
    <dgm:cxn modelId="{23C5E7ED-0F40-404E-BDDE-A6872579C4A4}" type="presParOf" srcId="{69EF8737-BF14-486A-92D7-4A9DFDD09CB7}" destId="{3B3C0523-BDD5-4EEF-A255-BE66049B214B}" srcOrd="0" destOrd="0" presId="urn:microsoft.com/office/officeart/2005/8/layout/hierarchy1"/>
    <dgm:cxn modelId="{1B7C9E2D-F93D-4779-94E1-C5B49FD4A063}" type="presParOf" srcId="{3B3C0523-BDD5-4EEF-A255-BE66049B214B}" destId="{99A5A6CE-9A8E-4EAF-9374-AACBB0F38A9F}" srcOrd="0" destOrd="0" presId="urn:microsoft.com/office/officeart/2005/8/layout/hierarchy1"/>
    <dgm:cxn modelId="{9CBF2AE8-3389-46F9-8663-4606929F87E3}" type="presParOf" srcId="{3B3C0523-BDD5-4EEF-A255-BE66049B214B}" destId="{25FD95FA-0C45-445D-AEE6-32226C9626CA}" srcOrd="1" destOrd="0" presId="urn:microsoft.com/office/officeart/2005/8/layout/hierarchy1"/>
    <dgm:cxn modelId="{0BAF5EF3-BD52-453B-BCCE-30ED93BEF681}" type="presParOf" srcId="{69EF8737-BF14-486A-92D7-4A9DFDD09CB7}" destId="{452D0C99-E620-4D24-A97E-A03EEAAE0F32}" srcOrd="1" destOrd="0" presId="urn:microsoft.com/office/officeart/2005/8/layout/hierarchy1"/>
    <dgm:cxn modelId="{30FF39AD-3AAC-40E1-805C-472E4B6F1762}" type="presParOf" srcId="{452D0C99-E620-4D24-A97E-A03EEAAE0F32}" destId="{8C43E128-2D8B-4966-89EF-40D8BE4B1736}" srcOrd="0" destOrd="0" presId="urn:microsoft.com/office/officeart/2005/8/layout/hierarchy1"/>
    <dgm:cxn modelId="{167032B5-EF50-44D3-B236-2B7D6451A935}" type="presParOf" srcId="{452D0C99-E620-4D24-A97E-A03EEAAE0F32}" destId="{421772CA-005B-436B-9989-483950457180}" srcOrd="1" destOrd="0" presId="urn:microsoft.com/office/officeart/2005/8/layout/hierarchy1"/>
    <dgm:cxn modelId="{469FAF70-BD44-4A3C-92B5-6F6A9E10C0F2}" type="presParOf" srcId="{421772CA-005B-436B-9989-483950457180}" destId="{D19349FD-A482-4628-B287-90BECFF46324}" srcOrd="0" destOrd="0" presId="urn:microsoft.com/office/officeart/2005/8/layout/hierarchy1"/>
    <dgm:cxn modelId="{D28CBF77-431E-4487-9100-C0945658AEC6}" type="presParOf" srcId="{D19349FD-A482-4628-B287-90BECFF46324}" destId="{CCCF8741-CDA7-43CE-AE56-0EF3F31F9177}" srcOrd="0" destOrd="0" presId="urn:microsoft.com/office/officeart/2005/8/layout/hierarchy1"/>
    <dgm:cxn modelId="{6EA72D28-A372-44E2-99C0-2221B7C4D6C0}" type="presParOf" srcId="{D19349FD-A482-4628-B287-90BECFF46324}" destId="{5D801016-0F89-4209-8EA8-737F41593B63}" srcOrd="1" destOrd="0" presId="urn:microsoft.com/office/officeart/2005/8/layout/hierarchy1"/>
    <dgm:cxn modelId="{46BC458E-7D8B-43A1-8707-0BACD8DA684D}" type="presParOf" srcId="{421772CA-005B-436B-9989-483950457180}" destId="{0CDD1CF5-44CE-48AA-B1C4-5C0C15A11073}" srcOrd="1" destOrd="0" presId="urn:microsoft.com/office/officeart/2005/8/layout/hierarchy1"/>
    <dgm:cxn modelId="{9B705192-7023-49B3-9E42-5F1876AA3118}" type="presParOf" srcId="{0CDD1CF5-44CE-48AA-B1C4-5C0C15A11073}" destId="{F91451DC-440D-4D84-99FD-D8B97F1D7423}" srcOrd="0" destOrd="0" presId="urn:microsoft.com/office/officeart/2005/8/layout/hierarchy1"/>
    <dgm:cxn modelId="{469B4A4A-2A97-4B57-A997-C266FD4374D2}" type="presParOf" srcId="{0CDD1CF5-44CE-48AA-B1C4-5C0C15A11073}" destId="{B2C2970F-B8EE-4D4B-B3E6-86CF1D7BC042}" srcOrd="1" destOrd="0" presId="urn:microsoft.com/office/officeart/2005/8/layout/hierarchy1"/>
    <dgm:cxn modelId="{83BBE7B0-C624-4A54-A737-BA136585BE58}" type="presParOf" srcId="{B2C2970F-B8EE-4D4B-B3E6-86CF1D7BC042}" destId="{D63FAF0F-A9CF-4840-AF49-C28C30394B39}" srcOrd="0" destOrd="0" presId="urn:microsoft.com/office/officeart/2005/8/layout/hierarchy1"/>
    <dgm:cxn modelId="{0ED53820-59B7-441A-AA97-2BF6F5D127CA}" type="presParOf" srcId="{D63FAF0F-A9CF-4840-AF49-C28C30394B39}" destId="{03E2C84B-726E-4AA0-9098-7A029245B307}" srcOrd="0" destOrd="0" presId="urn:microsoft.com/office/officeart/2005/8/layout/hierarchy1"/>
    <dgm:cxn modelId="{F5562936-C750-4F35-B2B7-E26651C88CEF}" type="presParOf" srcId="{D63FAF0F-A9CF-4840-AF49-C28C30394B39}" destId="{47850FFC-915C-44D8-8B4E-DA69F4DFA4AC}" srcOrd="1" destOrd="0" presId="urn:microsoft.com/office/officeart/2005/8/layout/hierarchy1"/>
    <dgm:cxn modelId="{D7A963BF-2269-47DD-96BA-58D7D24CEFED}" type="presParOf" srcId="{B2C2970F-B8EE-4D4B-B3E6-86CF1D7BC042}" destId="{8EDABC6F-73DD-4EF1-9101-877663816B2E}" srcOrd="1" destOrd="0" presId="urn:microsoft.com/office/officeart/2005/8/layout/hierarchy1"/>
    <dgm:cxn modelId="{98C71708-D356-46B6-BAF8-02FD7BC3C60B}" type="presParOf" srcId="{452D0C99-E620-4D24-A97E-A03EEAAE0F32}" destId="{8474DFC3-8650-4787-89BF-9F7D62B2AB00}" srcOrd="2" destOrd="0" presId="urn:microsoft.com/office/officeart/2005/8/layout/hierarchy1"/>
    <dgm:cxn modelId="{989EBA8F-BCA3-466C-9FFB-20E7DC9478F4}" type="presParOf" srcId="{452D0C99-E620-4D24-A97E-A03EEAAE0F32}" destId="{C07FC9B6-F7E9-4F9B-8598-BB92243D459D}" srcOrd="3" destOrd="0" presId="urn:microsoft.com/office/officeart/2005/8/layout/hierarchy1"/>
    <dgm:cxn modelId="{6D37E46B-B357-44CB-AA6F-72ECC6257417}" type="presParOf" srcId="{C07FC9B6-F7E9-4F9B-8598-BB92243D459D}" destId="{92A9AC5A-F53E-4894-B938-C7D70F0D4DB4}" srcOrd="0" destOrd="0" presId="urn:microsoft.com/office/officeart/2005/8/layout/hierarchy1"/>
    <dgm:cxn modelId="{113E1E41-B6B5-478A-8FBB-4496B9F13C75}" type="presParOf" srcId="{92A9AC5A-F53E-4894-B938-C7D70F0D4DB4}" destId="{8C5A0118-AA0A-4523-989A-594E433D5230}" srcOrd="0" destOrd="0" presId="urn:microsoft.com/office/officeart/2005/8/layout/hierarchy1"/>
    <dgm:cxn modelId="{4A9DADED-CE2C-4B60-A3CA-8EE14E1BFBE7}" type="presParOf" srcId="{92A9AC5A-F53E-4894-B938-C7D70F0D4DB4}" destId="{1ACAEE92-F80D-4975-8AF9-DB7327068FE5}" srcOrd="1" destOrd="0" presId="urn:microsoft.com/office/officeart/2005/8/layout/hierarchy1"/>
    <dgm:cxn modelId="{AD10BC93-0B97-42DA-8AB8-594A3985B39F}" type="presParOf" srcId="{C07FC9B6-F7E9-4F9B-8598-BB92243D459D}" destId="{AC9CEDFC-93B7-4B12-9860-84F7B37D28B7}" srcOrd="1" destOrd="0" presId="urn:microsoft.com/office/officeart/2005/8/layout/hierarchy1"/>
    <dgm:cxn modelId="{FF780DC9-1FE1-47F7-8CF9-37B2D124423A}" type="presParOf" srcId="{AC9CEDFC-93B7-4B12-9860-84F7B37D28B7}" destId="{3020E620-E9E4-4D1F-8435-A7F4E2E630BA}" srcOrd="0" destOrd="0" presId="urn:microsoft.com/office/officeart/2005/8/layout/hierarchy1"/>
    <dgm:cxn modelId="{A929647E-8BEE-4B57-B7E3-458639B46E84}" type="presParOf" srcId="{AC9CEDFC-93B7-4B12-9860-84F7B37D28B7}" destId="{E014EE9B-2424-4F9B-9089-17C3A5ED6B87}" srcOrd="1" destOrd="0" presId="urn:microsoft.com/office/officeart/2005/8/layout/hierarchy1"/>
    <dgm:cxn modelId="{BF68AAD7-D932-4384-A3EE-2B75A80443C4}" type="presParOf" srcId="{E014EE9B-2424-4F9B-9089-17C3A5ED6B87}" destId="{AEE16E69-DB5C-44C6-BA8E-DEBC27E4314B}" srcOrd="0" destOrd="0" presId="urn:microsoft.com/office/officeart/2005/8/layout/hierarchy1"/>
    <dgm:cxn modelId="{010B63F1-8C84-484C-A6B6-D47A764E2C0D}" type="presParOf" srcId="{AEE16E69-DB5C-44C6-BA8E-DEBC27E4314B}" destId="{A6C4AC15-7D4A-42C8-9BB5-AAEF182CEE8B}" srcOrd="0" destOrd="0" presId="urn:microsoft.com/office/officeart/2005/8/layout/hierarchy1"/>
    <dgm:cxn modelId="{C123D325-A9F1-4495-9FB8-AF44600DB8DE}" type="presParOf" srcId="{AEE16E69-DB5C-44C6-BA8E-DEBC27E4314B}" destId="{66511DEA-4815-44F2-B7FA-1944D757CFA8}" srcOrd="1" destOrd="0" presId="urn:microsoft.com/office/officeart/2005/8/layout/hierarchy1"/>
    <dgm:cxn modelId="{FA6E1895-EAE1-4A50-849A-94EFC9D07224}" type="presParOf" srcId="{E014EE9B-2424-4F9B-9089-17C3A5ED6B87}" destId="{77732D76-5ADA-4ECB-885C-F1898D73D61B}" srcOrd="1" destOrd="0" presId="urn:microsoft.com/office/officeart/2005/8/layout/hierarchy1"/>
    <dgm:cxn modelId="{5B24C981-3686-435D-B09F-6D49B9BD3CFA}" type="presParOf" srcId="{452D0C99-E620-4D24-A97E-A03EEAAE0F32}" destId="{E1622F77-8B77-4F10-9FE2-962CE5762228}" srcOrd="4" destOrd="0" presId="urn:microsoft.com/office/officeart/2005/8/layout/hierarchy1"/>
    <dgm:cxn modelId="{C5586B8F-7809-45C8-A358-537223DAABB4}" type="presParOf" srcId="{452D0C99-E620-4D24-A97E-A03EEAAE0F32}" destId="{8154A6EB-4081-429F-ABBF-CD481BAD63C9}" srcOrd="5" destOrd="0" presId="urn:microsoft.com/office/officeart/2005/8/layout/hierarchy1"/>
    <dgm:cxn modelId="{4D141DDB-4B96-47B8-ACA9-DEC4BDAED622}" type="presParOf" srcId="{8154A6EB-4081-429F-ABBF-CD481BAD63C9}" destId="{64033566-C061-41DD-803A-04A181A1A0CA}" srcOrd="0" destOrd="0" presId="urn:microsoft.com/office/officeart/2005/8/layout/hierarchy1"/>
    <dgm:cxn modelId="{3638FD94-D471-414F-8512-85C524987AC0}" type="presParOf" srcId="{64033566-C061-41DD-803A-04A181A1A0CA}" destId="{D17743A3-71BD-4363-8A63-C1DB9566C2BE}" srcOrd="0" destOrd="0" presId="urn:microsoft.com/office/officeart/2005/8/layout/hierarchy1"/>
    <dgm:cxn modelId="{93CBE281-41E8-4237-BFD1-33A500ABAA38}" type="presParOf" srcId="{64033566-C061-41DD-803A-04A181A1A0CA}" destId="{EDFFDE45-978C-4CB9-9EA8-B5013BF1A7C5}" srcOrd="1" destOrd="0" presId="urn:microsoft.com/office/officeart/2005/8/layout/hierarchy1"/>
    <dgm:cxn modelId="{01BAD73C-5518-483D-BBA2-6DCC59E46962}" type="presParOf" srcId="{8154A6EB-4081-429F-ABBF-CD481BAD63C9}" destId="{02038435-290D-4725-8C9A-C916603D4EA7}" srcOrd="1" destOrd="0" presId="urn:microsoft.com/office/officeart/2005/8/layout/hierarchy1"/>
    <dgm:cxn modelId="{B8E22244-093E-4EB8-B749-4B2F05B2364B}" type="presParOf" srcId="{02038435-290D-4725-8C9A-C916603D4EA7}" destId="{63082AE9-D948-47C2-A522-829E5013E8F2}" srcOrd="0" destOrd="0" presId="urn:microsoft.com/office/officeart/2005/8/layout/hierarchy1"/>
    <dgm:cxn modelId="{FD4B1A0F-D214-4A26-A237-1D7D83804BE8}" type="presParOf" srcId="{02038435-290D-4725-8C9A-C916603D4EA7}" destId="{2BCB06BF-4CA5-47FA-89B9-06FBA8F9A802}" srcOrd="1" destOrd="0" presId="urn:microsoft.com/office/officeart/2005/8/layout/hierarchy1"/>
    <dgm:cxn modelId="{A8858AB7-A903-4D1F-B05D-4F34A06A42A4}" type="presParOf" srcId="{2BCB06BF-4CA5-47FA-89B9-06FBA8F9A802}" destId="{93A36C48-A26C-40D0-8FFB-36E5BAE1CE25}" srcOrd="0" destOrd="0" presId="urn:microsoft.com/office/officeart/2005/8/layout/hierarchy1"/>
    <dgm:cxn modelId="{382A21C1-9C6C-4DD1-9005-BBFDC9EB3C3E}" type="presParOf" srcId="{93A36C48-A26C-40D0-8FFB-36E5BAE1CE25}" destId="{A627BC36-591E-4A5B-B575-F42C998A3878}" srcOrd="0" destOrd="0" presId="urn:microsoft.com/office/officeart/2005/8/layout/hierarchy1"/>
    <dgm:cxn modelId="{B0EDFA00-E97C-4ACF-9604-4ECFB13A3822}" type="presParOf" srcId="{93A36C48-A26C-40D0-8FFB-36E5BAE1CE25}" destId="{7A4EE26F-3683-4C65-8BD7-09E608245627}" srcOrd="1" destOrd="0" presId="urn:microsoft.com/office/officeart/2005/8/layout/hierarchy1"/>
    <dgm:cxn modelId="{FC45B2E6-488B-4973-BA66-25074E1EF3F5}" type="presParOf" srcId="{2BCB06BF-4CA5-47FA-89B9-06FBA8F9A802}" destId="{0D34C6F8-FCC5-4E0A-8A76-B8E3302BCDE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0E485B-ADF2-4EBA-99BC-3621DDE44FD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070FCE79-E919-4456-9ACF-AF06813DFBF3}">
      <dgm:prSet phldrT="[Tekst]"/>
      <dgm:spPr/>
      <dgm:t>
        <a:bodyPr/>
        <a:lstStyle/>
        <a:p>
          <a:r>
            <a:rPr lang="hr-HR" b="1" dirty="0"/>
            <a:t>ODNOS REŽIMA PREMA RELIGIJI</a:t>
          </a:r>
        </a:p>
      </dgm:t>
    </dgm:pt>
    <dgm:pt modelId="{AAF25194-CEE1-42CE-8584-DA46E50893F0}" type="parTrans" cxnId="{76BDAF3B-74E2-47AD-94BD-E14842B02240}">
      <dgm:prSet/>
      <dgm:spPr/>
      <dgm:t>
        <a:bodyPr/>
        <a:lstStyle/>
        <a:p>
          <a:endParaRPr lang="hr-HR"/>
        </a:p>
      </dgm:t>
    </dgm:pt>
    <dgm:pt modelId="{010B2A6F-34D5-476D-8E89-0C2432583061}" type="sibTrans" cxnId="{76BDAF3B-74E2-47AD-94BD-E14842B02240}">
      <dgm:prSet/>
      <dgm:spPr/>
      <dgm:t>
        <a:bodyPr/>
        <a:lstStyle/>
        <a:p>
          <a:endParaRPr lang="hr-HR"/>
        </a:p>
      </dgm:t>
    </dgm:pt>
    <dgm:pt modelId="{EB709756-FABE-40ED-A812-9F49A6E05460}">
      <dgm:prSet phldrT="[Tekst]"/>
      <dgm:spPr/>
      <dgm:t>
        <a:bodyPr/>
        <a:lstStyle/>
        <a:p>
          <a:r>
            <a:rPr lang="hr-HR" b="1" dirty="0"/>
            <a:t>KOMUNIZAM</a:t>
          </a:r>
        </a:p>
      </dgm:t>
    </dgm:pt>
    <dgm:pt modelId="{FDC7B8F6-B8A2-4F84-B1A2-247567449560}" type="parTrans" cxnId="{2B92573C-B4F5-473B-B814-B701BC355878}">
      <dgm:prSet/>
      <dgm:spPr/>
      <dgm:t>
        <a:bodyPr/>
        <a:lstStyle/>
        <a:p>
          <a:endParaRPr lang="hr-HR"/>
        </a:p>
      </dgm:t>
    </dgm:pt>
    <dgm:pt modelId="{0322D519-B359-4528-AD2F-EEF31E51CDCE}" type="sibTrans" cxnId="{2B92573C-B4F5-473B-B814-B701BC355878}">
      <dgm:prSet/>
      <dgm:spPr/>
      <dgm:t>
        <a:bodyPr/>
        <a:lstStyle/>
        <a:p>
          <a:endParaRPr lang="hr-HR"/>
        </a:p>
      </dgm:t>
    </dgm:pt>
    <dgm:pt modelId="{5386C9B9-2F51-436F-A459-B216530D09E5}">
      <dgm:prSet phldrT="[Tekst]"/>
      <dgm:spPr/>
      <dgm:t>
        <a:bodyPr/>
        <a:lstStyle/>
        <a:p>
          <a:r>
            <a:rPr lang="hr-HR" b="1" dirty="0"/>
            <a:t>NACIZAM</a:t>
          </a:r>
        </a:p>
      </dgm:t>
    </dgm:pt>
    <dgm:pt modelId="{7223B423-8E10-4F71-A822-790D7AEA6F55}" type="parTrans" cxnId="{20249C1B-DAF5-4AA9-A7AB-7176A3B63CC4}">
      <dgm:prSet/>
      <dgm:spPr/>
      <dgm:t>
        <a:bodyPr/>
        <a:lstStyle/>
        <a:p>
          <a:endParaRPr lang="hr-HR"/>
        </a:p>
      </dgm:t>
    </dgm:pt>
    <dgm:pt modelId="{EA8C3CF0-988F-455D-A9A4-34E70C010F7F}" type="sibTrans" cxnId="{20249C1B-DAF5-4AA9-A7AB-7176A3B63CC4}">
      <dgm:prSet/>
      <dgm:spPr/>
      <dgm:t>
        <a:bodyPr/>
        <a:lstStyle/>
        <a:p>
          <a:endParaRPr lang="hr-HR"/>
        </a:p>
      </dgm:t>
    </dgm:pt>
    <dgm:pt modelId="{5EA78017-6A5A-4A97-9228-84D45C509D0E}">
      <dgm:prSet phldrT="[Tekst]"/>
      <dgm:spPr/>
      <dgm:t>
        <a:bodyPr/>
        <a:lstStyle/>
        <a:p>
          <a:r>
            <a:rPr lang="hr-HR" b="1" dirty="0"/>
            <a:t>FAŠIZAM</a:t>
          </a:r>
        </a:p>
      </dgm:t>
    </dgm:pt>
    <dgm:pt modelId="{BD80B525-FB5C-4743-82C5-2A83848A7227}" type="parTrans" cxnId="{C7228699-9B55-4F40-BE29-24153853F949}">
      <dgm:prSet/>
      <dgm:spPr/>
      <dgm:t>
        <a:bodyPr/>
        <a:lstStyle/>
        <a:p>
          <a:endParaRPr lang="hr-HR"/>
        </a:p>
      </dgm:t>
    </dgm:pt>
    <dgm:pt modelId="{10B137FD-5E40-4289-9136-B97EB62BA5F2}" type="sibTrans" cxnId="{C7228699-9B55-4F40-BE29-24153853F949}">
      <dgm:prSet/>
      <dgm:spPr/>
      <dgm:t>
        <a:bodyPr/>
        <a:lstStyle/>
        <a:p>
          <a:endParaRPr lang="hr-HR"/>
        </a:p>
      </dgm:t>
    </dgm:pt>
    <dgm:pt modelId="{C37B0574-35AB-4751-B93D-4164FAE1DA7D}">
      <dgm:prSet/>
      <dgm:spPr/>
      <dgm:t>
        <a:bodyPr/>
        <a:lstStyle/>
        <a:p>
          <a:r>
            <a:rPr lang="hr-HR"/>
            <a:t>težak položaj Crkve</a:t>
          </a:r>
          <a:endParaRPr lang="hr-HR" dirty="0"/>
        </a:p>
      </dgm:t>
    </dgm:pt>
    <dgm:pt modelId="{F1403106-3FF2-449E-95BD-155D7A158C48}" type="parTrans" cxnId="{BF820E23-34D3-4B3C-8F49-586F34601912}">
      <dgm:prSet/>
      <dgm:spPr/>
      <dgm:t>
        <a:bodyPr/>
        <a:lstStyle/>
        <a:p>
          <a:endParaRPr lang="hr-HR"/>
        </a:p>
      </dgm:t>
    </dgm:pt>
    <dgm:pt modelId="{4FA7C792-B9E8-483D-A5B2-4BEB8A2AEE4D}" type="sibTrans" cxnId="{BF820E23-34D3-4B3C-8F49-586F34601912}">
      <dgm:prSet/>
      <dgm:spPr/>
      <dgm:t>
        <a:bodyPr/>
        <a:lstStyle/>
        <a:p>
          <a:endParaRPr lang="hr-HR"/>
        </a:p>
      </dgm:t>
    </dgm:pt>
    <dgm:pt modelId="{1A6EE989-6681-4299-9A35-D412415DDA22}">
      <dgm:prSet/>
      <dgm:spPr/>
      <dgm:t>
        <a:bodyPr/>
        <a:lstStyle/>
        <a:p>
          <a:r>
            <a:rPr lang="hr-HR"/>
            <a:t> komunistička ideologija oštro se protivila Crkvi i svim oblicima vjerovanja</a:t>
          </a:r>
          <a:endParaRPr lang="hr-HR" dirty="0"/>
        </a:p>
      </dgm:t>
    </dgm:pt>
    <dgm:pt modelId="{C53629B9-AFCE-4243-A285-F249807BE13F}" type="parTrans" cxnId="{9333ABE7-599A-48A4-B71B-8F1C55B3AEB6}">
      <dgm:prSet/>
      <dgm:spPr/>
      <dgm:t>
        <a:bodyPr/>
        <a:lstStyle/>
        <a:p>
          <a:endParaRPr lang="hr-HR"/>
        </a:p>
      </dgm:t>
    </dgm:pt>
    <dgm:pt modelId="{454DA73E-2E3B-42EA-A86B-3E12BD53B239}" type="sibTrans" cxnId="{9333ABE7-599A-48A4-B71B-8F1C55B3AEB6}">
      <dgm:prSet/>
      <dgm:spPr/>
      <dgm:t>
        <a:bodyPr/>
        <a:lstStyle/>
        <a:p>
          <a:endParaRPr lang="hr-HR"/>
        </a:p>
      </dgm:t>
    </dgm:pt>
    <dgm:pt modelId="{5A35E112-B14B-4D87-9456-0E2FE361990D}">
      <dgm:prSet/>
      <dgm:spPr/>
      <dgm:t>
        <a:bodyPr/>
        <a:lstStyle/>
        <a:p>
          <a:r>
            <a:rPr lang="hr-HR"/>
            <a:t>nacisti su vjerske ustanove nastojali iskoristiti za svoje ciljeve</a:t>
          </a:r>
          <a:endParaRPr lang="hr-HR" dirty="0"/>
        </a:p>
      </dgm:t>
    </dgm:pt>
    <dgm:pt modelId="{6F3ED252-D239-493A-AE15-9BEB0D8C1517}" type="parTrans" cxnId="{C2F6C50B-8709-4100-9647-21F4B675CB7A}">
      <dgm:prSet/>
      <dgm:spPr/>
      <dgm:t>
        <a:bodyPr/>
        <a:lstStyle/>
        <a:p>
          <a:endParaRPr lang="hr-HR"/>
        </a:p>
      </dgm:t>
    </dgm:pt>
    <dgm:pt modelId="{23A9ECEB-EF00-4A51-9335-F7D1A01A4128}" type="sibTrans" cxnId="{C2F6C50B-8709-4100-9647-21F4B675CB7A}">
      <dgm:prSet/>
      <dgm:spPr/>
      <dgm:t>
        <a:bodyPr/>
        <a:lstStyle/>
        <a:p>
          <a:endParaRPr lang="hr-HR"/>
        </a:p>
      </dgm:t>
    </dgm:pt>
    <dgm:pt modelId="{0D338DF1-6B2C-46C3-B8B4-6CF75D1177BB}">
      <dgm:prSet/>
      <dgm:spPr/>
      <dgm:t>
        <a:bodyPr/>
        <a:lstStyle/>
        <a:p>
          <a:r>
            <a:rPr lang="hr-HR" dirty="0"/>
            <a:t>odnos prema Katoličkoj Crkvi zaoštrili su 1937. godine</a:t>
          </a:r>
        </a:p>
      </dgm:t>
    </dgm:pt>
    <dgm:pt modelId="{884F19DF-B1CE-44D8-816C-2FAA36E63E3A}" type="parTrans" cxnId="{3246716D-C4C2-43F9-B2A9-2D10BE9FD28F}">
      <dgm:prSet/>
      <dgm:spPr/>
      <dgm:t>
        <a:bodyPr/>
        <a:lstStyle/>
        <a:p>
          <a:endParaRPr lang="hr-HR"/>
        </a:p>
      </dgm:t>
    </dgm:pt>
    <dgm:pt modelId="{ABF06DB0-2FF5-4D0F-BA2D-67EE487AD96E}" type="sibTrans" cxnId="{3246716D-C4C2-43F9-B2A9-2D10BE9FD28F}">
      <dgm:prSet/>
      <dgm:spPr/>
      <dgm:t>
        <a:bodyPr/>
        <a:lstStyle/>
        <a:p>
          <a:endParaRPr lang="hr-HR"/>
        </a:p>
      </dgm:t>
    </dgm:pt>
    <dgm:pt modelId="{BB2DD79F-F43B-4E23-9C94-A416A0DACCE6}">
      <dgm:prSet/>
      <dgm:spPr/>
      <dgm:t>
        <a:bodyPr/>
        <a:lstStyle/>
        <a:p>
          <a:r>
            <a:rPr lang="hr-HR"/>
            <a:t>izniman utjecaj Crkve; Lateranski ugovor 1929. – Italija priznala neovisan položaj Vatikana</a:t>
          </a:r>
          <a:endParaRPr lang="hr-HR" dirty="0"/>
        </a:p>
      </dgm:t>
    </dgm:pt>
    <dgm:pt modelId="{E54AB25E-0EAF-4A1B-BF0E-56F002135355}" type="parTrans" cxnId="{C3A052A7-4E5A-49EE-8099-E94A54873994}">
      <dgm:prSet/>
      <dgm:spPr/>
      <dgm:t>
        <a:bodyPr/>
        <a:lstStyle/>
        <a:p>
          <a:endParaRPr lang="hr-HR"/>
        </a:p>
      </dgm:t>
    </dgm:pt>
    <dgm:pt modelId="{5A113D74-E565-4247-BB13-F2ADF3E0B855}" type="sibTrans" cxnId="{C3A052A7-4E5A-49EE-8099-E94A54873994}">
      <dgm:prSet/>
      <dgm:spPr/>
      <dgm:t>
        <a:bodyPr/>
        <a:lstStyle/>
        <a:p>
          <a:endParaRPr lang="hr-HR"/>
        </a:p>
      </dgm:t>
    </dgm:pt>
    <dgm:pt modelId="{549A226F-556A-4BCB-A4F9-518D01CFCCDE}" type="pres">
      <dgm:prSet presAssocID="{8D0E485B-ADF2-4EBA-99BC-3621DDE44F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69EF8737-BF14-486A-92D7-4A9DFDD09CB7}" type="pres">
      <dgm:prSet presAssocID="{070FCE79-E919-4456-9ACF-AF06813DFBF3}" presName="hierRoot1" presStyleCnt="0"/>
      <dgm:spPr/>
    </dgm:pt>
    <dgm:pt modelId="{3B3C0523-BDD5-4EEF-A255-BE66049B214B}" type="pres">
      <dgm:prSet presAssocID="{070FCE79-E919-4456-9ACF-AF06813DFBF3}" presName="composite" presStyleCnt="0"/>
      <dgm:spPr/>
    </dgm:pt>
    <dgm:pt modelId="{99A5A6CE-9A8E-4EAF-9374-AACBB0F38A9F}" type="pres">
      <dgm:prSet presAssocID="{070FCE79-E919-4456-9ACF-AF06813DFBF3}" presName="background" presStyleLbl="node0" presStyleIdx="0" presStyleCnt="1"/>
      <dgm:spPr/>
    </dgm:pt>
    <dgm:pt modelId="{25FD95FA-0C45-445D-AEE6-32226C9626CA}" type="pres">
      <dgm:prSet presAssocID="{070FCE79-E919-4456-9ACF-AF06813DFBF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52D0C99-E620-4D24-A97E-A03EEAAE0F32}" type="pres">
      <dgm:prSet presAssocID="{070FCE79-E919-4456-9ACF-AF06813DFBF3}" presName="hierChild2" presStyleCnt="0"/>
      <dgm:spPr/>
    </dgm:pt>
    <dgm:pt modelId="{8C43E128-2D8B-4966-89EF-40D8BE4B1736}" type="pres">
      <dgm:prSet presAssocID="{FDC7B8F6-B8A2-4F84-B1A2-247567449560}" presName="Name10" presStyleLbl="parChTrans1D2" presStyleIdx="0" presStyleCnt="3"/>
      <dgm:spPr/>
      <dgm:t>
        <a:bodyPr/>
        <a:lstStyle/>
        <a:p>
          <a:endParaRPr lang="hr-HR"/>
        </a:p>
      </dgm:t>
    </dgm:pt>
    <dgm:pt modelId="{421772CA-005B-436B-9989-483950457180}" type="pres">
      <dgm:prSet presAssocID="{EB709756-FABE-40ED-A812-9F49A6E05460}" presName="hierRoot2" presStyleCnt="0"/>
      <dgm:spPr/>
    </dgm:pt>
    <dgm:pt modelId="{D19349FD-A482-4628-B287-90BECFF46324}" type="pres">
      <dgm:prSet presAssocID="{EB709756-FABE-40ED-A812-9F49A6E05460}" presName="composite2" presStyleCnt="0"/>
      <dgm:spPr/>
    </dgm:pt>
    <dgm:pt modelId="{CCCF8741-CDA7-43CE-AE56-0EF3F31F9177}" type="pres">
      <dgm:prSet presAssocID="{EB709756-FABE-40ED-A812-9F49A6E05460}" presName="background2" presStyleLbl="node2" presStyleIdx="0" presStyleCnt="3"/>
      <dgm:spPr/>
    </dgm:pt>
    <dgm:pt modelId="{5D801016-0F89-4209-8EA8-737F41593B63}" type="pres">
      <dgm:prSet presAssocID="{EB709756-FABE-40ED-A812-9F49A6E05460}" presName="text2" presStyleLbl="fgAcc2" presStyleIdx="0" presStyleCnt="3" custLinFactNeighborX="-27168" custLinFactNeighborY="831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CDD1CF5-44CE-48AA-B1C4-5C0C15A11073}" type="pres">
      <dgm:prSet presAssocID="{EB709756-FABE-40ED-A812-9F49A6E05460}" presName="hierChild3" presStyleCnt="0"/>
      <dgm:spPr/>
    </dgm:pt>
    <dgm:pt modelId="{5353B5EC-0ACE-42BB-A81D-8A9FF121117D}" type="pres">
      <dgm:prSet presAssocID="{F1403106-3FF2-449E-95BD-155D7A158C48}" presName="Name17" presStyleLbl="parChTrans1D3" presStyleIdx="0" presStyleCnt="5"/>
      <dgm:spPr/>
      <dgm:t>
        <a:bodyPr/>
        <a:lstStyle/>
        <a:p>
          <a:endParaRPr lang="hr-HR"/>
        </a:p>
      </dgm:t>
    </dgm:pt>
    <dgm:pt modelId="{EE7EE501-E743-4D8E-8636-2A107322437F}" type="pres">
      <dgm:prSet presAssocID="{C37B0574-35AB-4751-B93D-4164FAE1DA7D}" presName="hierRoot3" presStyleCnt="0"/>
      <dgm:spPr/>
    </dgm:pt>
    <dgm:pt modelId="{980234C4-F3D2-49FD-89EB-16E7FB6C2CA3}" type="pres">
      <dgm:prSet presAssocID="{C37B0574-35AB-4751-B93D-4164FAE1DA7D}" presName="composite3" presStyleCnt="0"/>
      <dgm:spPr/>
    </dgm:pt>
    <dgm:pt modelId="{802B7E08-B18C-46D2-BE16-B417E71DE8E7}" type="pres">
      <dgm:prSet presAssocID="{C37B0574-35AB-4751-B93D-4164FAE1DA7D}" presName="background3" presStyleLbl="node3" presStyleIdx="0" presStyleCnt="5"/>
      <dgm:spPr/>
    </dgm:pt>
    <dgm:pt modelId="{F0350D8A-1796-431C-81A9-B2BA58B98A95}" type="pres">
      <dgm:prSet presAssocID="{C37B0574-35AB-4751-B93D-4164FAE1DA7D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2A945AC-F9EA-41F5-B98F-9F4B09146FB5}" type="pres">
      <dgm:prSet presAssocID="{C37B0574-35AB-4751-B93D-4164FAE1DA7D}" presName="hierChild4" presStyleCnt="0"/>
      <dgm:spPr/>
    </dgm:pt>
    <dgm:pt modelId="{C8C38B67-870B-40F7-B8F4-233B18FB14CA}" type="pres">
      <dgm:prSet presAssocID="{C53629B9-AFCE-4243-A285-F249807BE13F}" presName="Name17" presStyleLbl="parChTrans1D3" presStyleIdx="1" presStyleCnt="5"/>
      <dgm:spPr/>
      <dgm:t>
        <a:bodyPr/>
        <a:lstStyle/>
        <a:p>
          <a:endParaRPr lang="hr-HR"/>
        </a:p>
      </dgm:t>
    </dgm:pt>
    <dgm:pt modelId="{EBD9C0B6-C098-41FA-B3D9-28D79294051E}" type="pres">
      <dgm:prSet presAssocID="{1A6EE989-6681-4299-9A35-D412415DDA22}" presName="hierRoot3" presStyleCnt="0"/>
      <dgm:spPr/>
    </dgm:pt>
    <dgm:pt modelId="{09A38F0D-6F4B-4E69-9F89-9416EB47C0FB}" type="pres">
      <dgm:prSet presAssocID="{1A6EE989-6681-4299-9A35-D412415DDA22}" presName="composite3" presStyleCnt="0"/>
      <dgm:spPr/>
    </dgm:pt>
    <dgm:pt modelId="{13CF3424-7E08-4A68-97D4-4CAD888F7EC9}" type="pres">
      <dgm:prSet presAssocID="{1A6EE989-6681-4299-9A35-D412415DDA22}" presName="background3" presStyleLbl="node3" presStyleIdx="1" presStyleCnt="5"/>
      <dgm:spPr/>
    </dgm:pt>
    <dgm:pt modelId="{98155B19-027E-41B0-ABA8-36DA0E3D156D}" type="pres">
      <dgm:prSet presAssocID="{1A6EE989-6681-4299-9A35-D412415DDA22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B7F533BA-D0AB-417A-BA66-23375A29672C}" type="pres">
      <dgm:prSet presAssocID="{1A6EE989-6681-4299-9A35-D412415DDA22}" presName="hierChild4" presStyleCnt="0"/>
      <dgm:spPr/>
    </dgm:pt>
    <dgm:pt modelId="{8474DFC3-8650-4787-89BF-9F7D62B2AB00}" type="pres">
      <dgm:prSet presAssocID="{7223B423-8E10-4F71-A822-790D7AEA6F55}" presName="Name10" presStyleLbl="parChTrans1D2" presStyleIdx="1" presStyleCnt="3"/>
      <dgm:spPr/>
      <dgm:t>
        <a:bodyPr/>
        <a:lstStyle/>
        <a:p>
          <a:endParaRPr lang="hr-HR"/>
        </a:p>
      </dgm:t>
    </dgm:pt>
    <dgm:pt modelId="{C07FC9B6-F7E9-4F9B-8598-BB92243D459D}" type="pres">
      <dgm:prSet presAssocID="{5386C9B9-2F51-436F-A459-B216530D09E5}" presName="hierRoot2" presStyleCnt="0"/>
      <dgm:spPr/>
    </dgm:pt>
    <dgm:pt modelId="{92A9AC5A-F53E-4894-B938-C7D70F0D4DB4}" type="pres">
      <dgm:prSet presAssocID="{5386C9B9-2F51-436F-A459-B216530D09E5}" presName="composite2" presStyleCnt="0"/>
      <dgm:spPr/>
    </dgm:pt>
    <dgm:pt modelId="{8C5A0118-AA0A-4523-989A-594E433D5230}" type="pres">
      <dgm:prSet presAssocID="{5386C9B9-2F51-436F-A459-B216530D09E5}" presName="background2" presStyleLbl="node2" presStyleIdx="1" presStyleCnt="3"/>
      <dgm:spPr/>
    </dgm:pt>
    <dgm:pt modelId="{1ACAEE92-F80D-4975-8AF9-DB7327068FE5}" type="pres">
      <dgm:prSet presAssocID="{5386C9B9-2F51-436F-A459-B216530D09E5}" presName="text2" presStyleLbl="fgAcc2" presStyleIdx="1" presStyleCnt="3" custLinFactNeighborX="45279" custLinFactNeighborY="713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C9CEDFC-93B7-4B12-9860-84F7B37D28B7}" type="pres">
      <dgm:prSet presAssocID="{5386C9B9-2F51-436F-A459-B216530D09E5}" presName="hierChild3" presStyleCnt="0"/>
      <dgm:spPr/>
    </dgm:pt>
    <dgm:pt modelId="{D6295A1E-9BA6-4371-AD1F-B4D1FCE287FE}" type="pres">
      <dgm:prSet presAssocID="{6F3ED252-D239-493A-AE15-9BEB0D8C1517}" presName="Name17" presStyleLbl="parChTrans1D3" presStyleIdx="2" presStyleCnt="5"/>
      <dgm:spPr/>
      <dgm:t>
        <a:bodyPr/>
        <a:lstStyle/>
        <a:p>
          <a:endParaRPr lang="hr-HR"/>
        </a:p>
      </dgm:t>
    </dgm:pt>
    <dgm:pt modelId="{110540C8-11BF-4396-B734-A5C3A5FFDD98}" type="pres">
      <dgm:prSet presAssocID="{5A35E112-B14B-4D87-9456-0E2FE361990D}" presName="hierRoot3" presStyleCnt="0"/>
      <dgm:spPr/>
    </dgm:pt>
    <dgm:pt modelId="{831A729D-22EB-4768-8CEF-A1CD7E3C58E1}" type="pres">
      <dgm:prSet presAssocID="{5A35E112-B14B-4D87-9456-0E2FE361990D}" presName="composite3" presStyleCnt="0"/>
      <dgm:spPr/>
    </dgm:pt>
    <dgm:pt modelId="{91B154D2-170C-4154-87CA-4C63080284D8}" type="pres">
      <dgm:prSet presAssocID="{5A35E112-B14B-4D87-9456-0E2FE361990D}" presName="background3" presStyleLbl="node3" presStyleIdx="2" presStyleCnt="5"/>
      <dgm:spPr/>
    </dgm:pt>
    <dgm:pt modelId="{26D26747-5594-41F9-A10E-42D8ED7E35E1}" type="pres">
      <dgm:prSet presAssocID="{5A35E112-B14B-4D87-9456-0E2FE361990D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9A92CF4-AD59-48EF-830D-F319B1CD8100}" type="pres">
      <dgm:prSet presAssocID="{5A35E112-B14B-4D87-9456-0E2FE361990D}" presName="hierChild4" presStyleCnt="0"/>
      <dgm:spPr/>
    </dgm:pt>
    <dgm:pt modelId="{6E75E1D4-63DF-4C2B-9E64-5A18005DF104}" type="pres">
      <dgm:prSet presAssocID="{884F19DF-B1CE-44D8-816C-2FAA36E63E3A}" presName="Name17" presStyleLbl="parChTrans1D3" presStyleIdx="3" presStyleCnt="5"/>
      <dgm:spPr/>
      <dgm:t>
        <a:bodyPr/>
        <a:lstStyle/>
        <a:p>
          <a:endParaRPr lang="hr-HR"/>
        </a:p>
      </dgm:t>
    </dgm:pt>
    <dgm:pt modelId="{BA0FA2EB-2517-4C57-8A9C-14A753012951}" type="pres">
      <dgm:prSet presAssocID="{0D338DF1-6B2C-46C3-B8B4-6CF75D1177BB}" presName="hierRoot3" presStyleCnt="0"/>
      <dgm:spPr/>
    </dgm:pt>
    <dgm:pt modelId="{C3FC61DF-D2F2-49E0-A850-760FFE2A4482}" type="pres">
      <dgm:prSet presAssocID="{0D338DF1-6B2C-46C3-B8B4-6CF75D1177BB}" presName="composite3" presStyleCnt="0"/>
      <dgm:spPr/>
    </dgm:pt>
    <dgm:pt modelId="{565F92EF-8BD9-44B0-8BD6-641816FC4626}" type="pres">
      <dgm:prSet presAssocID="{0D338DF1-6B2C-46C3-B8B4-6CF75D1177BB}" presName="background3" presStyleLbl="node3" presStyleIdx="3" presStyleCnt="5"/>
      <dgm:spPr/>
    </dgm:pt>
    <dgm:pt modelId="{93C9276F-B172-41DC-AA1F-F9BC3D19FAA3}" type="pres">
      <dgm:prSet presAssocID="{0D338DF1-6B2C-46C3-B8B4-6CF75D1177BB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A5B0441-ED6D-49E2-88B1-821F69300466}" type="pres">
      <dgm:prSet presAssocID="{0D338DF1-6B2C-46C3-B8B4-6CF75D1177BB}" presName="hierChild4" presStyleCnt="0"/>
      <dgm:spPr/>
    </dgm:pt>
    <dgm:pt modelId="{E1622F77-8B77-4F10-9FE2-962CE5762228}" type="pres">
      <dgm:prSet presAssocID="{BD80B525-FB5C-4743-82C5-2A83848A7227}" presName="Name10" presStyleLbl="parChTrans1D2" presStyleIdx="2" presStyleCnt="3"/>
      <dgm:spPr/>
      <dgm:t>
        <a:bodyPr/>
        <a:lstStyle/>
        <a:p>
          <a:endParaRPr lang="hr-HR"/>
        </a:p>
      </dgm:t>
    </dgm:pt>
    <dgm:pt modelId="{8154A6EB-4081-429F-ABBF-CD481BAD63C9}" type="pres">
      <dgm:prSet presAssocID="{5EA78017-6A5A-4A97-9228-84D45C509D0E}" presName="hierRoot2" presStyleCnt="0"/>
      <dgm:spPr/>
    </dgm:pt>
    <dgm:pt modelId="{64033566-C061-41DD-803A-04A181A1A0CA}" type="pres">
      <dgm:prSet presAssocID="{5EA78017-6A5A-4A97-9228-84D45C509D0E}" presName="composite2" presStyleCnt="0"/>
      <dgm:spPr/>
    </dgm:pt>
    <dgm:pt modelId="{D17743A3-71BD-4363-8A63-C1DB9566C2BE}" type="pres">
      <dgm:prSet presAssocID="{5EA78017-6A5A-4A97-9228-84D45C509D0E}" presName="background2" presStyleLbl="node2" presStyleIdx="2" presStyleCnt="3"/>
      <dgm:spPr/>
    </dgm:pt>
    <dgm:pt modelId="{EDFFDE45-978C-4CB9-9EA8-B5013BF1A7C5}" type="pres">
      <dgm:prSet presAssocID="{5EA78017-6A5A-4A97-9228-84D45C509D0E}" presName="text2" presStyleLbl="fgAcc2" presStyleIdx="2" presStyleCnt="3" custLinFactNeighborX="67163" custLinFactNeighborY="1069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038435-290D-4725-8C9A-C916603D4EA7}" type="pres">
      <dgm:prSet presAssocID="{5EA78017-6A5A-4A97-9228-84D45C509D0E}" presName="hierChild3" presStyleCnt="0"/>
      <dgm:spPr/>
    </dgm:pt>
    <dgm:pt modelId="{EC5C61B2-91A3-4045-922F-6870915817CA}" type="pres">
      <dgm:prSet presAssocID="{E54AB25E-0EAF-4A1B-BF0E-56F002135355}" presName="Name17" presStyleLbl="parChTrans1D3" presStyleIdx="4" presStyleCnt="5"/>
      <dgm:spPr/>
      <dgm:t>
        <a:bodyPr/>
        <a:lstStyle/>
        <a:p>
          <a:endParaRPr lang="hr-HR"/>
        </a:p>
      </dgm:t>
    </dgm:pt>
    <dgm:pt modelId="{110DDC79-6554-48F9-9B79-A03C34F5569F}" type="pres">
      <dgm:prSet presAssocID="{BB2DD79F-F43B-4E23-9C94-A416A0DACCE6}" presName="hierRoot3" presStyleCnt="0"/>
      <dgm:spPr/>
    </dgm:pt>
    <dgm:pt modelId="{9846D64B-313C-4405-ABB6-1D8FD5FE64A3}" type="pres">
      <dgm:prSet presAssocID="{BB2DD79F-F43B-4E23-9C94-A416A0DACCE6}" presName="composite3" presStyleCnt="0"/>
      <dgm:spPr/>
    </dgm:pt>
    <dgm:pt modelId="{1AE8984F-B375-4D3A-8EFB-66A89C31D432}" type="pres">
      <dgm:prSet presAssocID="{BB2DD79F-F43B-4E23-9C94-A416A0DACCE6}" presName="background3" presStyleLbl="node3" presStyleIdx="4" presStyleCnt="5"/>
      <dgm:spPr/>
    </dgm:pt>
    <dgm:pt modelId="{DF4CC1C0-0252-4075-9742-7B3A75494B04}" type="pres">
      <dgm:prSet presAssocID="{BB2DD79F-F43B-4E23-9C94-A416A0DACCE6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53B882F-9D67-4966-8DC5-B340DB79EFE5}" type="pres">
      <dgm:prSet presAssocID="{BB2DD79F-F43B-4E23-9C94-A416A0DACCE6}" presName="hierChild4" presStyleCnt="0"/>
      <dgm:spPr/>
    </dgm:pt>
  </dgm:ptLst>
  <dgm:cxnLst>
    <dgm:cxn modelId="{BF820E23-34D3-4B3C-8F49-586F34601912}" srcId="{EB709756-FABE-40ED-A812-9F49A6E05460}" destId="{C37B0574-35AB-4751-B93D-4164FAE1DA7D}" srcOrd="0" destOrd="0" parTransId="{F1403106-3FF2-449E-95BD-155D7A158C48}" sibTransId="{4FA7C792-B9E8-483D-A5B2-4BEB8A2AEE4D}"/>
    <dgm:cxn modelId="{7A2BF5AF-9475-4585-A4FE-0A3052C8CC9F}" type="presOf" srcId="{070FCE79-E919-4456-9ACF-AF06813DFBF3}" destId="{25FD95FA-0C45-445D-AEE6-32226C9626CA}" srcOrd="0" destOrd="0" presId="urn:microsoft.com/office/officeart/2005/8/layout/hierarchy1"/>
    <dgm:cxn modelId="{9333ABE7-599A-48A4-B71B-8F1C55B3AEB6}" srcId="{EB709756-FABE-40ED-A812-9F49A6E05460}" destId="{1A6EE989-6681-4299-9A35-D412415DDA22}" srcOrd="1" destOrd="0" parTransId="{C53629B9-AFCE-4243-A285-F249807BE13F}" sibTransId="{454DA73E-2E3B-42EA-A86B-3E12BD53B239}"/>
    <dgm:cxn modelId="{73DC1C7B-C699-4852-ADA3-8ACF09AD21E5}" type="presOf" srcId="{8D0E485B-ADF2-4EBA-99BC-3621DDE44FD5}" destId="{549A226F-556A-4BCB-A4F9-518D01CFCCDE}" srcOrd="0" destOrd="0" presId="urn:microsoft.com/office/officeart/2005/8/layout/hierarchy1"/>
    <dgm:cxn modelId="{2B92573C-B4F5-473B-B814-B701BC355878}" srcId="{070FCE79-E919-4456-9ACF-AF06813DFBF3}" destId="{EB709756-FABE-40ED-A812-9F49A6E05460}" srcOrd="0" destOrd="0" parTransId="{FDC7B8F6-B8A2-4F84-B1A2-247567449560}" sibTransId="{0322D519-B359-4528-AD2F-EEF31E51CDCE}"/>
    <dgm:cxn modelId="{C7228699-9B55-4F40-BE29-24153853F949}" srcId="{070FCE79-E919-4456-9ACF-AF06813DFBF3}" destId="{5EA78017-6A5A-4A97-9228-84D45C509D0E}" srcOrd="2" destOrd="0" parTransId="{BD80B525-FB5C-4743-82C5-2A83848A7227}" sibTransId="{10B137FD-5E40-4289-9136-B97EB62BA5F2}"/>
    <dgm:cxn modelId="{C2F6C50B-8709-4100-9647-21F4B675CB7A}" srcId="{5386C9B9-2F51-436F-A459-B216530D09E5}" destId="{5A35E112-B14B-4D87-9456-0E2FE361990D}" srcOrd="0" destOrd="0" parTransId="{6F3ED252-D239-493A-AE15-9BEB0D8C1517}" sibTransId="{23A9ECEB-EF00-4A51-9335-F7D1A01A4128}"/>
    <dgm:cxn modelId="{0634A417-B6D8-4D8C-A7F5-9C046D4B8191}" type="presOf" srcId="{5A35E112-B14B-4D87-9456-0E2FE361990D}" destId="{26D26747-5594-41F9-A10E-42D8ED7E35E1}" srcOrd="0" destOrd="0" presId="urn:microsoft.com/office/officeart/2005/8/layout/hierarchy1"/>
    <dgm:cxn modelId="{08C98651-0395-4A1C-A36A-CCABA940576A}" type="presOf" srcId="{5EA78017-6A5A-4A97-9228-84D45C509D0E}" destId="{EDFFDE45-978C-4CB9-9EA8-B5013BF1A7C5}" srcOrd="0" destOrd="0" presId="urn:microsoft.com/office/officeart/2005/8/layout/hierarchy1"/>
    <dgm:cxn modelId="{59CF0D05-C43E-49B2-931B-C60AC5667B6C}" type="presOf" srcId="{C53629B9-AFCE-4243-A285-F249807BE13F}" destId="{C8C38B67-870B-40F7-B8F4-233B18FB14CA}" srcOrd="0" destOrd="0" presId="urn:microsoft.com/office/officeart/2005/8/layout/hierarchy1"/>
    <dgm:cxn modelId="{ACEF6CD8-03CA-4029-ADE7-8C8B6BF41773}" type="presOf" srcId="{BD80B525-FB5C-4743-82C5-2A83848A7227}" destId="{E1622F77-8B77-4F10-9FE2-962CE5762228}" srcOrd="0" destOrd="0" presId="urn:microsoft.com/office/officeart/2005/8/layout/hierarchy1"/>
    <dgm:cxn modelId="{79141F9F-8AB4-4238-BF3A-A43461C85986}" type="presOf" srcId="{FDC7B8F6-B8A2-4F84-B1A2-247567449560}" destId="{8C43E128-2D8B-4966-89EF-40D8BE4B1736}" srcOrd="0" destOrd="0" presId="urn:microsoft.com/office/officeart/2005/8/layout/hierarchy1"/>
    <dgm:cxn modelId="{E942439E-D9F0-483E-B310-BEFF9944FA82}" type="presOf" srcId="{E54AB25E-0EAF-4A1B-BF0E-56F002135355}" destId="{EC5C61B2-91A3-4045-922F-6870915817CA}" srcOrd="0" destOrd="0" presId="urn:microsoft.com/office/officeart/2005/8/layout/hierarchy1"/>
    <dgm:cxn modelId="{C3A052A7-4E5A-49EE-8099-E94A54873994}" srcId="{5EA78017-6A5A-4A97-9228-84D45C509D0E}" destId="{BB2DD79F-F43B-4E23-9C94-A416A0DACCE6}" srcOrd="0" destOrd="0" parTransId="{E54AB25E-0EAF-4A1B-BF0E-56F002135355}" sibTransId="{5A113D74-E565-4247-BB13-F2ADF3E0B855}"/>
    <dgm:cxn modelId="{3D1F56E8-C174-43A7-B9AA-48AEF04B9C6E}" type="presOf" srcId="{F1403106-3FF2-449E-95BD-155D7A158C48}" destId="{5353B5EC-0ACE-42BB-A81D-8A9FF121117D}" srcOrd="0" destOrd="0" presId="urn:microsoft.com/office/officeart/2005/8/layout/hierarchy1"/>
    <dgm:cxn modelId="{3246716D-C4C2-43F9-B2A9-2D10BE9FD28F}" srcId="{5386C9B9-2F51-436F-A459-B216530D09E5}" destId="{0D338DF1-6B2C-46C3-B8B4-6CF75D1177BB}" srcOrd="1" destOrd="0" parTransId="{884F19DF-B1CE-44D8-816C-2FAA36E63E3A}" sibTransId="{ABF06DB0-2FF5-4D0F-BA2D-67EE487AD96E}"/>
    <dgm:cxn modelId="{76BDAF3B-74E2-47AD-94BD-E14842B02240}" srcId="{8D0E485B-ADF2-4EBA-99BC-3621DDE44FD5}" destId="{070FCE79-E919-4456-9ACF-AF06813DFBF3}" srcOrd="0" destOrd="0" parTransId="{AAF25194-CEE1-42CE-8584-DA46E50893F0}" sibTransId="{010B2A6F-34D5-476D-8E89-0C2432583061}"/>
    <dgm:cxn modelId="{7BC3FFF3-5A5A-4AD7-A77B-808E8DD1CDF4}" type="presOf" srcId="{884F19DF-B1CE-44D8-816C-2FAA36E63E3A}" destId="{6E75E1D4-63DF-4C2B-9E64-5A18005DF104}" srcOrd="0" destOrd="0" presId="urn:microsoft.com/office/officeart/2005/8/layout/hierarchy1"/>
    <dgm:cxn modelId="{20249C1B-DAF5-4AA9-A7AB-7176A3B63CC4}" srcId="{070FCE79-E919-4456-9ACF-AF06813DFBF3}" destId="{5386C9B9-2F51-436F-A459-B216530D09E5}" srcOrd="1" destOrd="0" parTransId="{7223B423-8E10-4F71-A822-790D7AEA6F55}" sibTransId="{EA8C3CF0-988F-455D-A9A4-34E70C010F7F}"/>
    <dgm:cxn modelId="{4FD76775-1017-4F6A-90C4-66E4C7F28662}" type="presOf" srcId="{0D338DF1-6B2C-46C3-B8B4-6CF75D1177BB}" destId="{93C9276F-B172-41DC-AA1F-F9BC3D19FAA3}" srcOrd="0" destOrd="0" presId="urn:microsoft.com/office/officeart/2005/8/layout/hierarchy1"/>
    <dgm:cxn modelId="{3B1FB552-F69B-4DA0-80E7-A468CABCE23E}" type="presOf" srcId="{7223B423-8E10-4F71-A822-790D7AEA6F55}" destId="{8474DFC3-8650-4787-89BF-9F7D62B2AB00}" srcOrd="0" destOrd="0" presId="urn:microsoft.com/office/officeart/2005/8/layout/hierarchy1"/>
    <dgm:cxn modelId="{4F7CB0E7-F416-4FCC-9088-500186CFC9FE}" type="presOf" srcId="{BB2DD79F-F43B-4E23-9C94-A416A0DACCE6}" destId="{DF4CC1C0-0252-4075-9742-7B3A75494B04}" srcOrd="0" destOrd="0" presId="urn:microsoft.com/office/officeart/2005/8/layout/hierarchy1"/>
    <dgm:cxn modelId="{F6CBF773-BC0C-4F06-8BB6-45CA7C90EA0C}" type="presOf" srcId="{EB709756-FABE-40ED-A812-9F49A6E05460}" destId="{5D801016-0F89-4209-8EA8-737F41593B63}" srcOrd="0" destOrd="0" presId="urn:microsoft.com/office/officeart/2005/8/layout/hierarchy1"/>
    <dgm:cxn modelId="{D5BEB813-AA27-4DC8-A3B9-FD6E651485B4}" type="presOf" srcId="{6F3ED252-D239-493A-AE15-9BEB0D8C1517}" destId="{D6295A1E-9BA6-4371-AD1F-B4D1FCE287FE}" srcOrd="0" destOrd="0" presId="urn:microsoft.com/office/officeart/2005/8/layout/hierarchy1"/>
    <dgm:cxn modelId="{E5942DC0-5821-4FE6-AAE5-C1682B891C74}" type="presOf" srcId="{C37B0574-35AB-4751-B93D-4164FAE1DA7D}" destId="{F0350D8A-1796-431C-81A9-B2BA58B98A95}" srcOrd="0" destOrd="0" presId="urn:microsoft.com/office/officeart/2005/8/layout/hierarchy1"/>
    <dgm:cxn modelId="{8CB3BEF8-97B2-4776-B6EE-999FC0767C26}" type="presOf" srcId="{5386C9B9-2F51-436F-A459-B216530D09E5}" destId="{1ACAEE92-F80D-4975-8AF9-DB7327068FE5}" srcOrd="0" destOrd="0" presId="urn:microsoft.com/office/officeart/2005/8/layout/hierarchy1"/>
    <dgm:cxn modelId="{CEEB8E75-2E7C-434F-AFD9-D3560234D437}" type="presOf" srcId="{1A6EE989-6681-4299-9A35-D412415DDA22}" destId="{98155B19-027E-41B0-ABA8-36DA0E3D156D}" srcOrd="0" destOrd="0" presId="urn:microsoft.com/office/officeart/2005/8/layout/hierarchy1"/>
    <dgm:cxn modelId="{FBDABB89-3EFA-463F-A129-179FE25E020B}" type="presParOf" srcId="{549A226F-556A-4BCB-A4F9-518D01CFCCDE}" destId="{69EF8737-BF14-486A-92D7-4A9DFDD09CB7}" srcOrd="0" destOrd="0" presId="urn:microsoft.com/office/officeart/2005/8/layout/hierarchy1"/>
    <dgm:cxn modelId="{23C5E7ED-0F40-404E-BDDE-A6872579C4A4}" type="presParOf" srcId="{69EF8737-BF14-486A-92D7-4A9DFDD09CB7}" destId="{3B3C0523-BDD5-4EEF-A255-BE66049B214B}" srcOrd="0" destOrd="0" presId="urn:microsoft.com/office/officeart/2005/8/layout/hierarchy1"/>
    <dgm:cxn modelId="{1B7C9E2D-F93D-4779-94E1-C5B49FD4A063}" type="presParOf" srcId="{3B3C0523-BDD5-4EEF-A255-BE66049B214B}" destId="{99A5A6CE-9A8E-4EAF-9374-AACBB0F38A9F}" srcOrd="0" destOrd="0" presId="urn:microsoft.com/office/officeart/2005/8/layout/hierarchy1"/>
    <dgm:cxn modelId="{9CBF2AE8-3389-46F9-8663-4606929F87E3}" type="presParOf" srcId="{3B3C0523-BDD5-4EEF-A255-BE66049B214B}" destId="{25FD95FA-0C45-445D-AEE6-32226C9626CA}" srcOrd="1" destOrd="0" presId="urn:microsoft.com/office/officeart/2005/8/layout/hierarchy1"/>
    <dgm:cxn modelId="{0BAF5EF3-BD52-453B-BCCE-30ED93BEF681}" type="presParOf" srcId="{69EF8737-BF14-486A-92D7-4A9DFDD09CB7}" destId="{452D0C99-E620-4D24-A97E-A03EEAAE0F32}" srcOrd="1" destOrd="0" presId="urn:microsoft.com/office/officeart/2005/8/layout/hierarchy1"/>
    <dgm:cxn modelId="{30FF39AD-3AAC-40E1-805C-472E4B6F1762}" type="presParOf" srcId="{452D0C99-E620-4D24-A97E-A03EEAAE0F32}" destId="{8C43E128-2D8B-4966-89EF-40D8BE4B1736}" srcOrd="0" destOrd="0" presId="urn:microsoft.com/office/officeart/2005/8/layout/hierarchy1"/>
    <dgm:cxn modelId="{167032B5-EF50-44D3-B236-2B7D6451A935}" type="presParOf" srcId="{452D0C99-E620-4D24-A97E-A03EEAAE0F32}" destId="{421772CA-005B-436B-9989-483950457180}" srcOrd="1" destOrd="0" presId="urn:microsoft.com/office/officeart/2005/8/layout/hierarchy1"/>
    <dgm:cxn modelId="{469FAF70-BD44-4A3C-92B5-6F6A9E10C0F2}" type="presParOf" srcId="{421772CA-005B-436B-9989-483950457180}" destId="{D19349FD-A482-4628-B287-90BECFF46324}" srcOrd="0" destOrd="0" presId="urn:microsoft.com/office/officeart/2005/8/layout/hierarchy1"/>
    <dgm:cxn modelId="{D28CBF77-431E-4487-9100-C0945658AEC6}" type="presParOf" srcId="{D19349FD-A482-4628-B287-90BECFF46324}" destId="{CCCF8741-CDA7-43CE-AE56-0EF3F31F9177}" srcOrd="0" destOrd="0" presId="urn:microsoft.com/office/officeart/2005/8/layout/hierarchy1"/>
    <dgm:cxn modelId="{6EA72D28-A372-44E2-99C0-2221B7C4D6C0}" type="presParOf" srcId="{D19349FD-A482-4628-B287-90BECFF46324}" destId="{5D801016-0F89-4209-8EA8-737F41593B63}" srcOrd="1" destOrd="0" presId="urn:microsoft.com/office/officeart/2005/8/layout/hierarchy1"/>
    <dgm:cxn modelId="{46BC458E-7D8B-43A1-8707-0BACD8DA684D}" type="presParOf" srcId="{421772CA-005B-436B-9989-483950457180}" destId="{0CDD1CF5-44CE-48AA-B1C4-5C0C15A11073}" srcOrd="1" destOrd="0" presId="urn:microsoft.com/office/officeart/2005/8/layout/hierarchy1"/>
    <dgm:cxn modelId="{C235C829-D77C-49AE-9E65-DE3230C9E356}" type="presParOf" srcId="{0CDD1CF5-44CE-48AA-B1C4-5C0C15A11073}" destId="{5353B5EC-0ACE-42BB-A81D-8A9FF121117D}" srcOrd="0" destOrd="0" presId="urn:microsoft.com/office/officeart/2005/8/layout/hierarchy1"/>
    <dgm:cxn modelId="{6C46A9E8-DA1A-4D91-8063-16835FF452BA}" type="presParOf" srcId="{0CDD1CF5-44CE-48AA-B1C4-5C0C15A11073}" destId="{EE7EE501-E743-4D8E-8636-2A107322437F}" srcOrd="1" destOrd="0" presId="urn:microsoft.com/office/officeart/2005/8/layout/hierarchy1"/>
    <dgm:cxn modelId="{8F42CD5A-4C62-4007-B74E-7F06CCBF6191}" type="presParOf" srcId="{EE7EE501-E743-4D8E-8636-2A107322437F}" destId="{980234C4-F3D2-49FD-89EB-16E7FB6C2CA3}" srcOrd="0" destOrd="0" presId="urn:microsoft.com/office/officeart/2005/8/layout/hierarchy1"/>
    <dgm:cxn modelId="{6EBD70D1-6679-4D53-8789-522CDE5CE4B7}" type="presParOf" srcId="{980234C4-F3D2-49FD-89EB-16E7FB6C2CA3}" destId="{802B7E08-B18C-46D2-BE16-B417E71DE8E7}" srcOrd="0" destOrd="0" presId="urn:microsoft.com/office/officeart/2005/8/layout/hierarchy1"/>
    <dgm:cxn modelId="{C72BCF89-1880-4C27-B025-3375AD785D17}" type="presParOf" srcId="{980234C4-F3D2-49FD-89EB-16E7FB6C2CA3}" destId="{F0350D8A-1796-431C-81A9-B2BA58B98A95}" srcOrd="1" destOrd="0" presId="urn:microsoft.com/office/officeart/2005/8/layout/hierarchy1"/>
    <dgm:cxn modelId="{B5709D4B-3E9D-4FD9-A768-182B5EBA8567}" type="presParOf" srcId="{EE7EE501-E743-4D8E-8636-2A107322437F}" destId="{C2A945AC-F9EA-41F5-B98F-9F4B09146FB5}" srcOrd="1" destOrd="0" presId="urn:microsoft.com/office/officeart/2005/8/layout/hierarchy1"/>
    <dgm:cxn modelId="{EAB32463-761E-472C-9980-BA4EAF058BDB}" type="presParOf" srcId="{0CDD1CF5-44CE-48AA-B1C4-5C0C15A11073}" destId="{C8C38B67-870B-40F7-B8F4-233B18FB14CA}" srcOrd="2" destOrd="0" presId="urn:microsoft.com/office/officeart/2005/8/layout/hierarchy1"/>
    <dgm:cxn modelId="{2484C6E7-35EA-4A2B-B0A7-12890B6585E2}" type="presParOf" srcId="{0CDD1CF5-44CE-48AA-B1C4-5C0C15A11073}" destId="{EBD9C0B6-C098-41FA-B3D9-28D79294051E}" srcOrd="3" destOrd="0" presId="urn:microsoft.com/office/officeart/2005/8/layout/hierarchy1"/>
    <dgm:cxn modelId="{21184879-92B4-43C2-BE99-EC0CD19805B6}" type="presParOf" srcId="{EBD9C0B6-C098-41FA-B3D9-28D79294051E}" destId="{09A38F0D-6F4B-4E69-9F89-9416EB47C0FB}" srcOrd="0" destOrd="0" presId="urn:microsoft.com/office/officeart/2005/8/layout/hierarchy1"/>
    <dgm:cxn modelId="{D703AAF0-87D0-4E17-8152-79B6E3C61DC9}" type="presParOf" srcId="{09A38F0D-6F4B-4E69-9F89-9416EB47C0FB}" destId="{13CF3424-7E08-4A68-97D4-4CAD888F7EC9}" srcOrd="0" destOrd="0" presId="urn:microsoft.com/office/officeart/2005/8/layout/hierarchy1"/>
    <dgm:cxn modelId="{DD8A035D-2A96-48E1-AF65-341EB0D725CB}" type="presParOf" srcId="{09A38F0D-6F4B-4E69-9F89-9416EB47C0FB}" destId="{98155B19-027E-41B0-ABA8-36DA0E3D156D}" srcOrd="1" destOrd="0" presId="urn:microsoft.com/office/officeart/2005/8/layout/hierarchy1"/>
    <dgm:cxn modelId="{B0E8DF15-14D1-4CCF-B79B-32C269981DC7}" type="presParOf" srcId="{EBD9C0B6-C098-41FA-B3D9-28D79294051E}" destId="{B7F533BA-D0AB-417A-BA66-23375A29672C}" srcOrd="1" destOrd="0" presId="urn:microsoft.com/office/officeart/2005/8/layout/hierarchy1"/>
    <dgm:cxn modelId="{98C71708-D356-46B6-BAF8-02FD7BC3C60B}" type="presParOf" srcId="{452D0C99-E620-4D24-A97E-A03EEAAE0F32}" destId="{8474DFC3-8650-4787-89BF-9F7D62B2AB00}" srcOrd="2" destOrd="0" presId="urn:microsoft.com/office/officeart/2005/8/layout/hierarchy1"/>
    <dgm:cxn modelId="{989EBA8F-BCA3-466C-9FFB-20E7DC9478F4}" type="presParOf" srcId="{452D0C99-E620-4D24-A97E-A03EEAAE0F32}" destId="{C07FC9B6-F7E9-4F9B-8598-BB92243D459D}" srcOrd="3" destOrd="0" presId="urn:microsoft.com/office/officeart/2005/8/layout/hierarchy1"/>
    <dgm:cxn modelId="{6D37E46B-B357-44CB-AA6F-72ECC6257417}" type="presParOf" srcId="{C07FC9B6-F7E9-4F9B-8598-BB92243D459D}" destId="{92A9AC5A-F53E-4894-B938-C7D70F0D4DB4}" srcOrd="0" destOrd="0" presId="urn:microsoft.com/office/officeart/2005/8/layout/hierarchy1"/>
    <dgm:cxn modelId="{113E1E41-B6B5-478A-8FBB-4496B9F13C75}" type="presParOf" srcId="{92A9AC5A-F53E-4894-B938-C7D70F0D4DB4}" destId="{8C5A0118-AA0A-4523-989A-594E433D5230}" srcOrd="0" destOrd="0" presId="urn:microsoft.com/office/officeart/2005/8/layout/hierarchy1"/>
    <dgm:cxn modelId="{4A9DADED-CE2C-4B60-A3CA-8EE14E1BFBE7}" type="presParOf" srcId="{92A9AC5A-F53E-4894-B938-C7D70F0D4DB4}" destId="{1ACAEE92-F80D-4975-8AF9-DB7327068FE5}" srcOrd="1" destOrd="0" presId="urn:microsoft.com/office/officeart/2005/8/layout/hierarchy1"/>
    <dgm:cxn modelId="{AD10BC93-0B97-42DA-8AB8-594A3985B39F}" type="presParOf" srcId="{C07FC9B6-F7E9-4F9B-8598-BB92243D459D}" destId="{AC9CEDFC-93B7-4B12-9860-84F7B37D28B7}" srcOrd="1" destOrd="0" presId="urn:microsoft.com/office/officeart/2005/8/layout/hierarchy1"/>
    <dgm:cxn modelId="{A88816CE-ACCB-41D8-B060-C219BD72FD45}" type="presParOf" srcId="{AC9CEDFC-93B7-4B12-9860-84F7B37D28B7}" destId="{D6295A1E-9BA6-4371-AD1F-B4D1FCE287FE}" srcOrd="0" destOrd="0" presId="urn:microsoft.com/office/officeart/2005/8/layout/hierarchy1"/>
    <dgm:cxn modelId="{E249F1DA-66B5-4EB8-9C30-3CBE393C19A6}" type="presParOf" srcId="{AC9CEDFC-93B7-4B12-9860-84F7B37D28B7}" destId="{110540C8-11BF-4396-B734-A5C3A5FFDD98}" srcOrd="1" destOrd="0" presId="urn:microsoft.com/office/officeart/2005/8/layout/hierarchy1"/>
    <dgm:cxn modelId="{2B63A25E-1CA7-4D85-96A7-1B91B7B1A8FC}" type="presParOf" srcId="{110540C8-11BF-4396-B734-A5C3A5FFDD98}" destId="{831A729D-22EB-4768-8CEF-A1CD7E3C58E1}" srcOrd="0" destOrd="0" presId="urn:microsoft.com/office/officeart/2005/8/layout/hierarchy1"/>
    <dgm:cxn modelId="{28682EA7-8AB2-4C25-9DC0-25D4C9068F67}" type="presParOf" srcId="{831A729D-22EB-4768-8CEF-A1CD7E3C58E1}" destId="{91B154D2-170C-4154-87CA-4C63080284D8}" srcOrd="0" destOrd="0" presId="urn:microsoft.com/office/officeart/2005/8/layout/hierarchy1"/>
    <dgm:cxn modelId="{E90BF7DB-E1FC-400E-BB22-A933C2D5D679}" type="presParOf" srcId="{831A729D-22EB-4768-8CEF-A1CD7E3C58E1}" destId="{26D26747-5594-41F9-A10E-42D8ED7E35E1}" srcOrd="1" destOrd="0" presId="urn:microsoft.com/office/officeart/2005/8/layout/hierarchy1"/>
    <dgm:cxn modelId="{FA35797E-DB8C-47BD-A506-F0FD01D024BA}" type="presParOf" srcId="{110540C8-11BF-4396-B734-A5C3A5FFDD98}" destId="{69A92CF4-AD59-48EF-830D-F319B1CD8100}" srcOrd="1" destOrd="0" presId="urn:microsoft.com/office/officeart/2005/8/layout/hierarchy1"/>
    <dgm:cxn modelId="{49E56070-C835-4539-9D4D-22B49303149C}" type="presParOf" srcId="{AC9CEDFC-93B7-4B12-9860-84F7B37D28B7}" destId="{6E75E1D4-63DF-4C2B-9E64-5A18005DF104}" srcOrd="2" destOrd="0" presId="urn:microsoft.com/office/officeart/2005/8/layout/hierarchy1"/>
    <dgm:cxn modelId="{4884C694-80A7-4E4C-9039-8F91F28AC860}" type="presParOf" srcId="{AC9CEDFC-93B7-4B12-9860-84F7B37D28B7}" destId="{BA0FA2EB-2517-4C57-8A9C-14A753012951}" srcOrd="3" destOrd="0" presId="urn:microsoft.com/office/officeart/2005/8/layout/hierarchy1"/>
    <dgm:cxn modelId="{950DB58A-9176-4AEB-9D30-78AD5640BD28}" type="presParOf" srcId="{BA0FA2EB-2517-4C57-8A9C-14A753012951}" destId="{C3FC61DF-D2F2-49E0-A850-760FFE2A4482}" srcOrd="0" destOrd="0" presId="urn:microsoft.com/office/officeart/2005/8/layout/hierarchy1"/>
    <dgm:cxn modelId="{1BEDFFC0-CC35-4F53-B534-5BDB30EE9ACB}" type="presParOf" srcId="{C3FC61DF-D2F2-49E0-A850-760FFE2A4482}" destId="{565F92EF-8BD9-44B0-8BD6-641816FC4626}" srcOrd="0" destOrd="0" presId="urn:microsoft.com/office/officeart/2005/8/layout/hierarchy1"/>
    <dgm:cxn modelId="{2C1021D2-4531-47BF-860B-1182C3A99885}" type="presParOf" srcId="{C3FC61DF-D2F2-49E0-A850-760FFE2A4482}" destId="{93C9276F-B172-41DC-AA1F-F9BC3D19FAA3}" srcOrd="1" destOrd="0" presId="urn:microsoft.com/office/officeart/2005/8/layout/hierarchy1"/>
    <dgm:cxn modelId="{24E98415-1323-40E3-8596-A52D13327B24}" type="presParOf" srcId="{BA0FA2EB-2517-4C57-8A9C-14A753012951}" destId="{6A5B0441-ED6D-49E2-88B1-821F69300466}" srcOrd="1" destOrd="0" presId="urn:microsoft.com/office/officeart/2005/8/layout/hierarchy1"/>
    <dgm:cxn modelId="{5B24C981-3686-435D-B09F-6D49B9BD3CFA}" type="presParOf" srcId="{452D0C99-E620-4D24-A97E-A03EEAAE0F32}" destId="{E1622F77-8B77-4F10-9FE2-962CE5762228}" srcOrd="4" destOrd="0" presId="urn:microsoft.com/office/officeart/2005/8/layout/hierarchy1"/>
    <dgm:cxn modelId="{C5586B8F-7809-45C8-A358-537223DAABB4}" type="presParOf" srcId="{452D0C99-E620-4D24-A97E-A03EEAAE0F32}" destId="{8154A6EB-4081-429F-ABBF-CD481BAD63C9}" srcOrd="5" destOrd="0" presId="urn:microsoft.com/office/officeart/2005/8/layout/hierarchy1"/>
    <dgm:cxn modelId="{4D141DDB-4B96-47B8-ACA9-DEC4BDAED622}" type="presParOf" srcId="{8154A6EB-4081-429F-ABBF-CD481BAD63C9}" destId="{64033566-C061-41DD-803A-04A181A1A0CA}" srcOrd="0" destOrd="0" presId="urn:microsoft.com/office/officeart/2005/8/layout/hierarchy1"/>
    <dgm:cxn modelId="{3638FD94-D471-414F-8512-85C524987AC0}" type="presParOf" srcId="{64033566-C061-41DD-803A-04A181A1A0CA}" destId="{D17743A3-71BD-4363-8A63-C1DB9566C2BE}" srcOrd="0" destOrd="0" presId="urn:microsoft.com/office/officeart/2005/8/layout/hierarchy1"/>
    <dgm:cxn modelId="{93CBE281-41E8-4237-BFD1-33A500ABAA38}" type="presParOf" srcId="{64033566-C061-41DD-803A-04A181A1A0CA}" destId="{EDFFDE45-978C-4CB9-9EA8-B5013BF1A7C5}" srcOrd="1" destOrd="0" presId="urn:microsoft.com/office/officeart/2005/8/layout/hierarchy1"/>
    <dgm:cxn modelId="{01BAD73C-5518-483D-BBA2-6DCC59E46962}" type="presParOf" srcId="{8154A6EB-4081-429F-ABBF-CD481BAD63C9}" destId="{02038435-290D-4725-8C9A-C916603D4EA7}" srcOrd="1" destOrd="0" presId="urn:microsoft.com/office/officeart/2005/8/layout/hierarchy1"/>
    <dgm:cxn modelId="{87EBCACD-2FF7-4336-8A92-88DAE37A1449}" type="presParOf" srcId="{02038435-290D-4725-8C9A-C916603D4EA7}" destId="{EC5C61B2-91A3-4045-922F-6870915817CA}" srcOrd="0" destOrd="0" presId="urn:microsoft.com/office/officeart/2005/8/layout/hierarchy1"/>
    <dgm:cxn modelId="{EA2C3CDE-E533-4152-AA9C-3F44F04D3B7C}" type="presParOf" srcId="{02038435-290D-4725-8C9A-C916603D4EA7}" destId="{110DDC79-6554-48F9-9B79-A03C34F5569F}" srcOrd="1" destOrd="0" presId="urn:microsoft.com/office/officeart/2005/8/layout/hierarchy1"/>
    <dgm:cxn modelId="{4CF96FF3-D421-449E-83FB-3FDA992EADFD}" type="presParOf" srcId="{110DDC79-6554-48F9-9B79-A03C34F5569F}" destId="{9846D64B-313C-4405-ABB6-1D8FD5FE64A3}" srcOrd="0" destOrd="0" presId="urn:microsoft.com/office/officeart/2005/8/layout/hierarchy1"/>
    <dgm:cxn modelId="{464EE2CE-D0A4-4F62-9124-411C410FCC06}" type="presParOf" srcId="{9846D64B-313C-4405-ABB6-1D8FD5FE64A3}" destId="{1AE8984F-B375-4D3A-8EFB-66A89C31D432}" srcOrd="0" destOrd="0" presId="urn:microsoft.com/office/officeart/2005/8/layout/hierarchy1"/>
    <dgm:cxn modelId="{67264F37-2E41-4235-AD6C-26CFD7DCCECE}" type="presParOf" srcId="{9846D64B-313C-4405-ABB6-1D8FD5FE64A3}" destId="{DF4CC1C0-0252-4075-9742-7B3A75494B04}" srcOrd="1" destOrd="0" presId="urn:microsoft.com/office/officeart/2005/8/layout/hierarchy1"/>
    <dgm:cxn modelId="{09A41993-B6BD-4DDA-9747-5BF77EC85802}" type="presParOf" srcId="{110DDC79-6554-48F9-9B79-A03C34F5569F}" destId="{553B882F-9D67-4966-8DC5-B340DB79EFE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Popularizacija sporta (počela potkraj </a:t>
          </a:r>
          <a:r>
            <a:rPr lang="hr-HR" sz="4400" b="0" i="0" kern="1200" dirty="0" smtClean="0"/>
            <a:t>XIX. </a:t>
          </a:r>
          <a:r>
            <a:rPr lang="hr-HR" sz="4400" b="0" i="0" kern="1200" dirty="0"/>
            <a:t>stoljeća), nastavila se i u međuratnom </a:t>
          </a:r>
          <a:r>
            <a:rPr lang="hr-HR" sz="4400" b="0" i="0" kern="1200" dirty="0" smtClean="0"/>
            <a:t>razdoblju.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Ljetne olimpijske igre </a:t>
          </a:r>
          <a:r>
            <a:rPr lang="hr-HR" sz="4400" b="0" i="0" kern="1200" dirty="0"/>
            <a:t>održavale su se redovito između 1920. i 1936. </a:t>
          </a:r>
          <a:r>
            <a:rPr lang="hr-HR" sz="4400" b="0" i="0" kern="1200" dirty="0" smtClean="0"/>
            <a:t>godine.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11331019" cy="24864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73152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7315201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1936. godine </a:t>
          </a:r>
          <a:r>
            <a:rPr lang="hr-HR" sz="4400" b="0" i="0" kern="1200" dirty="0"/>
            <a:t>održane su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Olimpijske igre </a:t>
          </a:r>
          <a:r>
            <a:rPr lang="hr-HR" sz="4400" b="0" i="0" kern="1200" dirty="0"/>
            <a:t>u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Berlinu </a:t>
          </a:r>
          <a:r>
            <a:rPr lang="hr-HR" sz="4400" b="0" i="0" kern="1200" dirty="0"/>
            <a:t> 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315201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731520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7315201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Nacisti ih iskoristili u propagandne svrhe kako </a:t>
          </a:r>
          <a:r>
            <a:rPr lang="hr-HR" sz="4400" b="0" i="0" kern="1200" dirty="0"/>
            <a:t>pokazali navodnu nadmoć tzv. germanske </a:t>
          </a:r>
          <a:r>
            <a:rPr lang="hr-HR" sz="4400" b="0" i="0" kern="1200" dirty="0" smtClean="0"/>
            <a:t>rase.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7315201" cy="24864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1924. godine </a:t>
          </a:r>
          <a:r>
            <a:rPr lang="hr-HR" sz="4000" kern="1200" dirty="0"/>
            <a:t>održane su prve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Zimske olimpijske igre </a:t>
          </a:r>
          <a:r>
            <a:rPr lang="hr-HR" sz="4000" kern="1200" dirty="0"/>
            <a:t>u Chamonixu, Francuska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Sve je popularniji nogomet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1930. godine </a:t>
          </a:r>
          <a:r>
            <a:rPr lang="hr-HR" sz="4000" kern="1200" dirty="0"/>
            <a:t>održano je prvo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Svjetsko nogometno prvenstvo u Urugvaju</a:t>
          </a:r>
          <a:r>
            <a:rPr lang="hr-HR" sz="4000" kern="1200" dirty="0"/>
            <a:t> – hrvatski igrači nisu nastupili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68155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6815580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kern="1200" dirty="0">
              <a:solidFill>
                <a:schemeClr val="tx1"/>
              </a:solidFill>
              <a:effectLst/>
            </a:rPr>
            <a:t>Od ostalih sportova popularni su bili američki nogomet i bejzbol (SAD), tenis, </a:t>
          </a:r>
          <a:r>
            <a:rPr lang="hr-HR" sz="3600" b="0" kern="1200" dirty="0" smtClean="0">
              <a:solidFill>
                <a:schemeClr val="tx1"/>
              </a:solidFill>
              <a:effectLst/>
            </a:rPr>
            <a:t>biciklizam.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6815580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681558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6815580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U </a:t>
          </a:r>
          <a:r>
            <a:rPr lang="hr-HR" sz="3600" b="0" i="0" kern="1200" dirty="0">
              <a:solidFill>
                <a:schemeClr val="tx1"/>
              </a:solidFill>
              <a:effectLst/>
            </a:rPr>
            <a:t>Hrvatskoj</a:t>
          </a:r>
          <a:r>
            <a:rPr lang="hr-HR" sz="3600" b="1" i="0" kern="1200" dirty="0"/>
            <a:t> </a:t>
          </a:r>
          <a:r>
            <a:rPr lang="hr-HR" sz="3600" b="0" i="0" kern="1200" dirty="0"/>
            <a:t>je važnu ulogu u popularizaciji sporta imao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Franjo </a:t>
          </a:r>
          <a:r>
            <a:rPr lang="hr-HR" sz="36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Bučar.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6815580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681558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6815580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Potaknuo je osnutak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Jugoslavenskoga olimpijskog odbora 1919. </a:t>
          </a:r>
          <a:r>
            <a:rPr lang="hr-HR" sz="36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godine.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6815580" cy="16560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3449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344998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 Hrvatskoj je najpopularniji sport bio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nogomet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344998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534499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5344998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Hrvatski klubovi: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Građanski</a:t>
          </a:r>
          <a:r>
            <a:rPr lang="hr-HR" sz="4400" b="0" i="0" kern="1200" dirty="0"/>
            <a:t> i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Concordia</a:t>
          </a:r>
          <a:r>
            <a:rPr lang="hr-HR" sz="4400" b="0" i="0" kern="1200" dirty="0"/>
            <a:t> iz Zagreba te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Hajduk</a:t>
          </a:r>
          <a:r>
            <a:rPr lang="hr-HR" sz="4400" b="0" i="0" kern="1200" dirty="0"/>
            <a:t> iz Splita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5344998" cy="248644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 odvajanja Crkve od države </a:t>
          </a:r>
          <a:r>
            <a:rPr lang="hr-HR" sz="4000" b="0" i="0" kern="1200" dirty="0"/>
            <a:t>u međuratnom je razdoblju već bio </a:t>
          </a:r>
          <a:r>
            <a:rPr lang="hr-HR" sz="4000" b="0" i="0" kern="1200" dirty="0" smtClean="0"/>
            <a:t>dovršen.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demokratskim državama Crkva je zadržala veliku moć i </a:t>
          </a:r>
          <a:r>
            <a:rPr lang="hr-HR" sz="4000" b="0" i="0" kern="1200" dirty="0" smtClean="0"/>
            <a:t>utjecaj.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Drugačiji položaj imala je religija i Crkva u totalitarnim </a:t>
          </a:r>
          <a:r>
            <a:rPr lang="hr-HR" sz="4000" kern="1200" dirty="0" smtClean="0"/>
            <a:t>režimima. </a:t>
          </a:r>
          <a:endParaRPr lang="en-US" sz="3200" b="0" u="none" kern="1200" baseline="0" dirty="0">
            <a:solidFill>
              <a:schemeClr val="tx1"/>
            </a:solidFill>
            <a:effectLst/>
          </a:endParaRPr>
        </a:p>
      </dsp:txBody>
      <dsp:txXfrm>
        <a:off x="0" y="3314453"/>
        <a:ext cx="11331019" cy="16560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082AE9-D948-47C2-A522-829E5013E8F2}">
      <dsp:nvSpPr>
        <dsp:cNvPr id="0" name=""/>
        <dsp:cNvSpPr/>
      </dsp:nvSpPr>
      <dsp:spPr>
        <a:xfrm>
          <a:off x="7223554" y="3112523"/>
          <a:ext cx="91440" cy="4121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218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22F77-8B77-4F10-9FE2-962CE5762228}">
      <dsp:nvSpPr>
        <dsp:cNvPr id="0" name=""/>
        <dsp:cNvSpPr/>
      </dsp:nvSpPr>
      <dsp:spPr>
        <a:xfrm>
          <a:off x="4111943" y="1215223"/>
          <a:ext cx="3157330" cy="684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072"/>
              </a:lnTo>
              <a:lnTo>
                <a:pt x="3157330" y="508072"/>
              </a:lnTo>
              <a:lnTo>
                <a:pt x="3157330" y="68494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0E620-E9E4-4D1F-8435-A7F4E2E630BA}">
      <dsp:nvSpPr>
        <dsp:cNvPr id="0" name=""/>
        <dsp:cNvSpPr/>
      </dsp:nvSpPr>
      <dsp:spPr>
        <a:xfrm>
          <a:off x="4930702" y="3069291"/>
          <a:ext cx="91440" cy="4544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44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DFC3-8650-4787-89BF-9F7D62B2AB00}">
      <dsp:nvSpPr>
        <dsp:cNvPr id="0" name=""/>
        <dsp:cNvSpPr/>
      </dsp:nvSpPr>
      <dsp:spPr>
        <a:xfrm>
          <a:off x="4111943" y="1215223"/>
          <a:ext cx="864478" cy="641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4839"/>
              </a:lnTo>
              <a:lnTo>
                <a:pt x="864478" y="464839"/>
              </a:lnTo>
              <a:lnTo>
                <a:pt x="864478" y="6417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451DC-440D-4D84-99FD-D8B97F1D7423}">
      <dsp:nvSpPr>
        <dsp:cNvPr id="0" name=""/>
        <dsp:cNvSpPr/>
      </dsp:nvSpPr>
      <dsp:spPr>
        <a:xfrm>
          <a:off x="1199629" y="3083706"/>
          <a:ext cx="91440" cy="455404"/>
        </a:xfrm>
        <a:custGeom>
          <a:avLst/>
          <a:gdLst/>
          <a:ahLst/>
          <a:cxnLst/>
          <a:rect l="0" t="0" r="0" b="0"/>
          <a:pathLst>
            <a:path>
              <a:moveTo>
                <a:pt x="60115" y="0"/>
              </a:moveTo>
              <a:lnTo>
                <a:pt x="60115" y="278536"/>
              </a:lnTo>
              <a:lnTo>
                <a:pt x="45720" y="278536"/>
              </a:lnTo>
              <a:lnTo>
                <a:pt x="45720" y="45540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3E128-2D8B-4966-89EF-40D8BE4B1736}">
      <dsp:nvSpPr>
        <dsp:cNvPr id="0" name=""/>
        <dsp:cNvSpPr/>
      </dsp:nvSpPr>
      <dsp:spPr>
        <a:xfrm>
          <a:off x="1259745" y="1215223"/>
          <a:ext cx="2852198" cy="656123"/>
        </a:xfrm>
        <a:custGeom>
          <a:avLst/>
          <a:gdLst/>
          <a:ahLst/>
          <a:cxnLst/>
          <a:rect l="0" t="0" r="0" b="0"/>
          <a:pathLst>
            <a:path>
              <a:moveTo>
                <a:pt x="2852198" y="0"/>
              </a:moveTo>
              <a:lnTo>
                <a:pt x="2852198" y="479254"/>
              </a:lnTo>
              <a:lnTo>
                <a:pt x="0" y="479254"/>
              </a:lnTo>
              <a:lnTo>
                <a:pt x="0" y="6561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5A6CE-9A8E-4EAF-9374-AACBB0F38A9F}">
      <dsp:nvSpPr>
        <dsp:cNvPr id="0" name=""/>
        <dsp:cNvSpPr/>
      </dsp:nvSpPr>
      <dsp:spPr>
        <a:xfrm>
          <a:off x="3157330" y="2864"/>
          <a:ext cx="1909227" cy="12123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D95FA-0C45-445D-AEE6-32226C9626CA}">
      <dsp:nvSpPr>
        <dsp:cNvPr id="0" name=""/>
        <dsp:cNvSpPr/>
      </dsp:nvSpPr>
      <dsp:spPr>
        <a:xfrm>
          <a:off x="3369466" y="204394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ODNOS REŽIMA PREMA RELIGIJI</a:t>
          </a:r>
        </a:p>
      </dsp:txBody>
      <dsp:txXfrm>
        <a:off x="3369466" y="204394"/>
        <a:ext cx="1909227" cy="1212359"/>
      </dsp:txXfrm>
    </dsp:sp>
    <dsp:sp modelId="{CCCF8741-CDA7-43CE-AE56-0EF3F31F9177}">
      <dsp:nvSpPr>
        <dsp:cNvPr id="0" name=""/>
        <dsp:cNvSpPr/>
      </dsp:nvSpPr>
      <dsp:spPr>
        <a:xfrm>
          <a:off x="305131" y="1871346"/>
          <a:ext cx="1909227" cy="12123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01016-0F89-4209-8EA8-737F41593B63}">
      <dsp:nvSpPr>
        <dsp:cNvPr id="0" name=""/>
        <dsp:cNvSpPr/>
      </dsp:nvSpPr>
      <dsp:spPr>
        <a:xfrm>
          <a:off x="517267" y="2072876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KOMUNIZAM</a:t>
          </a:r>
        </a:p>
      </dsp:txBody>
      <dsp:txXfrm>
        <a:off x="517267" y="2072876"/>
        <a:ext cx="1909227" cy="1212359"/>
      </dsp:txXfrm>
    </dsp:sp>
    <dsp:sp modelId="{03E2C84B-726E-4AA0-9098-7A029245B307}">
      <dsp:nvSpPr>
        <dsp:cNvPr id="0" name=""/>
        <dsp:cNvSpPr/>
      </dsp:nvSpPr>
      <dsp:spPr>
        <a:xfrm>
          <a:off x="290736" y="3539110"/>
          <a:ext cx="1909227" cy="121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50FFC-915C-44D8-8B4E-DA69F4DFA4AC}">
      <dsp:nvSpPr>
        <dsp:cNvPr id="0" name=""/>
        <dsp:cNvSpPr/>
      </dsp:nvSpPr>
      <dsp:spPr>
        <a:xfrm>
          <a:off x="502872" y="3740640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>
        <a:off x="502872" y="3740640"/>
        <a:ext cx="1909227" cy="1212359"/>
      </dsp:txXfrm>
    </dsp:sp>
    <dsp:sp modelId="{8C5A0118-AA0A-4523-989A-594E433D5230}">
      <dsp:nvSpPr>
        <dsp:cNvPr id="0" name=""/>
        <dsp:cNvSpPr/>
      </dsp:nvSpPr>
      <dsp:spPr>
        <a:xfrm>
          <a:off x="4021809" y="1856931"/>
          <a:ext cx="1909227" cy="12123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AEE92-F80D-4975-8AF9-DB7327068FE5}">
      <dsp:nvSpPr>
        <dsp:cNvPr id="0" name=""/>
        <dsp:cNvSpPr/>
      </dsp:nvSpPr>
      <dsp:spPr>
        <a:xfrm>
          <a:off x="4233945" y="2058461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NACIZAM</a:t>
          </a:r>
        </a:p>
      </dsp:txBody>
      <dsp:txXfrm>
        <a:off x="4233945" y="2058461"/>
        <a:ext cx="1909227" cy="1212359"/>
      </dsp:txXfrm>
    </dsp:sp>
    <dsp:sp modelId="{A6C4AC15-7D4A-42C8-9BB5-AAEF182CEE8B}">
      <dsp:nvSpPr>
        <dsp:cNvPr id="0" name=""/>
        <dsp:cNvSpPr/>
      </dsp:nvSpPr>
      <dsp:spPr>
        <a:xfrm>
          <a:off x="4021809" y="3523713"/>
          <a:ext cx="1909227" cy="121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11DEA-4815-44F2-B7FA-1944D757CFA8}">
      <dsp:nvSpPr>
        <dsp:cNvPr id="0" name=""/>
        <dsp:cNvSpPr/>
      </dsp:nvSpPr>
      <dsp:spPr>
        <a:xfrm>
          <a:off x="4233945" y="3725243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/>
        </a:p>
      </dsp:txBody>
      <dsp:txXfrm>
        <a:off x="4233945" y="3725243"/>
        <a:ext cx="1909227" cy="1212359"/>
      </dsp:txXfrm>
    </dsp:sp>
    <dsp:sp modelId="{D17743A3-71BD-4363-8A63-C1DB9566C2BE}">
      <dsp:nvSpPr>
        <dsp:cNvPr id="0" name=""/>
        <dsp:cNvSpPr/>
      </dsp:nvSpPr>
      <dsp:spPr>
        <a:xfrm>
          <a:off x="6314660" y="1900164"/>
          <a:ext cx="1909227" cy="12123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FDE45-978C-4CB9-9EA8-B5013BF1A7C5}">
      <dsp:nvSpPr>
        <dsp:cNvPr id="0" name=""/>
        <dsp:cNvSpPr/>
      </dsp:nvSpPr>
      <dsp:spPr>
        <a:xfrm>
          <a:off x="6526796" y="2101694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/>
            <a:t>FAŠIZAM</a:t>
          </a:r>
        </a:p>
      </dsp:txBody>
      <dsp:txXfrm>
        <a:off x="6526796" y="2101694"/>
        <a:ext cx="1909227" cy="1212359"/>
      </dsp:txXfrm>
    </dsp:sp>
    <dsp:sp modelId="{A627BC36-591E-4A5B-B575-F42C998A3878}">
      <dsp:nvSpPr>
        <dsp:cNvPr id="0" name=""/>
        <dsp:cNvSpPr/>
      </dsp:nvSpPr>
      <dsp:spPr>
        <a:xfrm>
          <a:off x="6314660" y="3524708"/>
          <a:ext cx="1909227" cy="121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EE26F-3683-4C65-8BD7-09E608245627}">
      <dsp:nvSpPr>
        <dsp:cNvPr id="0" name=""/>
        <dsp:cNvSpPr/>
      </dsp:nvSpPr>
      <dsp:spPr>
        <a:xfrm>
          <a:off x="6526796" y="3726237"/>
          <a:ext cx="1909227" cy="1212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/>
            <a:t>  </a:t>
          </a:r>
        </a:p>
      </dsp:txBody>
      <dsp:txXfrm>
        <a:off x="6526796" y="3726237"/>
        <a:ext cx="1909227" cy="121235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5C61B2-91A3-4045-922F-6870915817CA}">
      <dsp:nvSpPr>
        <dsp:cNvPr id="0" name=""/>
        <dsp:cNvSpPr/>
      </dsp:nvSpPr>
      <dsp:spPr>
        <a:xfrm>
          <a:off x="9284504" y="2710361"/>
          <a:ext cx="318648" cy="370876"/>
        </a:xfrm>
        <a:custGeom>
          <a:avLst/>
          <a:gdLst/>
          <a:ahLst/>
          <a:cxnLst/>
          <a:rect l="0" t="0" r="0" b="0"/>
          <a:pathLst>
            <a:path>
              <a:moveTo>
                <a:pt x="318648" y="0"/>
              </a:moveTo>
              <a:lnTo>
                <a:pt x="318648" y="216746"/>
              </a:lnTo>
              <a:lnTo>
                <a:pt x="0" y="216746"/>
              </a:lnTo>
              <a:lnTo>
                <a:pt x="0" y="37087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22F77-8B77-4F10-9FE2-962CE5762228}">
      <dsp:nvSpPr>
        <dsp:cNvPr id="0" name=""/>
        <dsp:cNvSpPr/>
      </dsp:nvSpPr>
      <dsp:spPr>
        <a:xfrm>
          <a:off x="5725891" y="1056988"/>
          <a:ext cx="3877261" cy="596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751"/>
              </a:lnTo>
              <a:lnTo>
                <a:pt x="3877261" y="442751"/>
              </a:lnTo>
              <a:lnTo>
                <a:pt x="3877261" y="5968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5E1D4-63DF-4C2B-9E64-5A18005DF104}">
      <dsp:nvSpPr>
        <dsp:cNvPr id="0" name=""/>
        <dsp:cNvSpPr/>
      </dsp:nvSpPr>
      <dsp:spPr>
        <a:xfrm>
          <a:off x="6987602" y="2672686"/>
          <a:ext cx="263409" cy="408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421"/>
              </a:lnTo>
              <a:lnTo>
                <a:pt x="263409" y="254421"/>
              </a:lnTo>
              <a:lnTo>
                <a:pt x="263409" y="40855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95A1E-9BA6-4371-AD1F-B4D1FCE287FE}">
      <dsp:nvSpPr>
        <dsp:cNvPr id="0" name=""/>
        <dsp:cNvSpPr/>
      </dsp:nvSpPr>
      <dsp:spPr>
        <a:xfrm>
          <a:off x="5217518" y="2672686"/>
          <a:ext cx="1770083" cy="408551"/>
        </a:xfrm>
        <a:custGeom>
          <a:avLst/>
          <a:gdLst/>
          <a:ahLst/>
          <a:cxnLst/>
          <a:rect l="0" t="0" r="0" b="0"/>
          <a:pathLst>
            <a:path>
              <a:moveTo>
                <a:pt x="1770083" y="0"/>
              </a:moveTo>
              <a:lnTo>
                <a:pt x="1770083" y="254421"/>
              </a:lnTo>
              <a:lnTo>
                <a:pt x="0" y="254421"/>
              </a:lnTo>
              <a:lnTo>
                <a:pt x="0" y="40855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DFC3-8650-4787-89BF-9F7D62B2AB00}">
      <dsp:nvSpPr>
        <dsp:cNvPr id="0" name=""/>
        <dsp:cNvSpPr/>
      </dsp:nvSpPr>
      <dsp:spPr>
        <a:xfrm>
          <a:off x="5725891" y="1056988"/>
          <a:ext cx="1261710" cy="559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077"/>
              </a:lnTo>
              <a:lnTo>
                <a:pt x="1261710" y="405077"/>
              </a:lnTo>
              <a:lnTo>
                <a:pt x="1261710" y="5592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38B67-870B-40F7-B8F4-233B18FB14CA}">
      <dsp:nvSpPr>
        <dsp:cNvPr id="0" name=""/>
        <dsp:cNvSpPr/>
      </dsp:nvSpPr>
      <dsp:spPr>
        <a:xfrm>
          <a:off x="1715266" y="2685248"/>
          <a:ext cx="1468758" cy="395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859"/>
              </a:lnTo>
              <a:lnTo>
                <a:pt x="1468758" y="241859"/>
              </a:lnTo>
              <a:lnTo>
                <a:pt x="1468758" y="39598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3B5EC-0ACE-42BB-A81D-8A9FF121117D}">
      <dsp:nvSpPr>
        <dsp:cNvPr id="0" name=""/>
        <dsp:cNvSpPr/>
      </dsp:nvSpPr>
      <dsp:spPr>
        <a:xfrm>
          <a:off x="1150532" y="2685248"/>
          <a:ext cx="564734" cy="395989"/>
        </a:xfrm>
        <a:custGeom>
          <a:avLst/>
          <a:gdLst/>
          <a:ahLst/>
          <a:cxnLst/>
          <a:rect l="0" t="0" r="0" b="0"/>
          <a:pathLst>
            <a:path>
              <a:moveTo>
                <a:pt x="564734" y="0"/>
              </a:moveTo>
              <a:lnTo>
                <a:pt x="564734" y="241859"/>
              </a:lnTo>
              <a:lnTo>
                <a:pt x="0" y="241859"/>
              </a:lnTo>
              <a:lnTo>
                <a:pt x="0" y="39598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43E128-2D8B-4966-89EF-40D8BE4B1736}">
      <dsp:nvSpPr>
        <dsp:cNvPr id="0" name=""/>
        <dsp:cNvSpPr/>
      </dsp:nvSpPr>
      <dsp:spPr>
        <a:xfrm>
          <a:off x="1715266" y="1056988"/>
          <a:ext cx="4010625" cy="571768"/>
        </a:xfrm>
        <a:custGeom>
          <a:avLst/>
          <a:gdLst/>
          <a:ahLst/>
          <a:cxnLst/>
          <a:rect l="0" t="0" r="0" b="0"/>
          <a:pathLst>
            <a:path>
              <a:moveTo>
                <a:pt x="4010625" y="0"/>
              </a:moveTo>
              <a:lnTo>
                <a:pt x="4010625" y="417638"/>
              </a:lnTo>
              <a:lnTo>
                <a:pt x="0" y="417638"/>
              </a:lnTo>
              <a:lnTo>
                <a:pt x="0" y="5717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5A6CE-9A8E-4EAF-9374-AACBB0F38A9F}">
      <dsp:nvSpPr>
        <dsp:cNvPr id="0" name=""/>
        <dsp:cNvSpPr/>
      </dsp:nvSpPr>
      <dsp:spPr>
        <a:xfrm>
          <a:off x="4894008" y="496"/>
          <a:ext cx="1663767" cy="10564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D95FA-0C45-445D-AEE6-32226C9626CA}">
      <dsp:nvSpPr>
        <dsp:cNvPr id="0" name=""/>
        <dsp:cNvSpPr/>
      </dsp:nvSpPr>
      <dsp:spPr>
        <a:xfrm>
          <a:off x="5078871" y="176115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ODNOS REŽIMA PREMA RELIGIJI</a:t>
          </a:r>
        </a:p>
      </dsp:txBody>
      <dsp:txXfrm>
        <a:off x="5078871" y="176115"/>
        <a:ext cx="1663767" cy="1056492"/>
      </dsp:txXfrm>
    </dsp:sp>
    <dsp:sp modelId="{CCCF8741-CDA7-43CE-AE56-0EF3F31F9177}">
      <dsp:nvSpPr>
        <dsp:cNvPr id="0" name=""/>
        <dsp:cNvSpPr/>
      </dsp:nvSpPr>
      <dsp:spPr>
        <a:xfrm>
          <a:off x="883383" y="1628756"/>
          <a:ext cx="1663767" cy="10564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01016-0F89-4209-8EA8-737F41593B63}">
      <dsp:nvSpPr>
        <dsp:cNvPr id="0" name=""/>
        <dsp:cNvSpPr/>
      </dsp:nvSpPr>
      <dsp:spPr>
        <a:xfrm>
          <a:off x="1068246" y="1804376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KOMUNIZAM</a:t>
          </a:r>
        </a:p>
      </dsp:txBody>
      <dsp:txXfrm>
        <a:off x="1068246" y="1804376"/>
        <a:ext cx="1663767" cy="1056492"/>
      </dsp:txXfrm>
    </dsp:sp>
    <dsp:sp modelId="{802B7E08-B18C-46D2-BE16-B417E71DE8E7}">
      <dsp:nvSpPr>
        <dsp:cNvPr id="0" name=""/>
        <dsp:cNvSpPr/>
      </dsp:nvSpPr>
      <dsp:spPr>
        <a:xfrm>
          <a:off x="318648" y="3081238"/>
          <a:ext cx="1663767" cy="1056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50D8A-1796-431C-81A9-B2BA58B98A95}">
      <dsp:nvSpPr>
        <dsp:cNvPr id="0" name=""/>
        <dsp:cNvSpPr/>
      </dsp:nvSpPr>
      <dsp:spPr>
        <a:xfrm>
          <a:off x="503511" y="3256857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težak položaj Crkve</a:t>
          </a:r>
          <a:endParaRPr lang="hr-HR" sz="1200" kern="1200" dirty="0"/>
        </a:p>
      </dsp:txBody>
      <dsp:txXfrm>
        <a:off x="503511" y="3256857"/>
        <a:ext cx="1663767" cy="1056492"/>
      </dsp:txXfrm>
    </dsp:sp>
    <dsp:sp modelId="{13CF3424-7E08-4A68-97D4-4CAD888F7EC9}">
      <dsp:nvSpPr>
        <dsp:cNvPr id="0" name=""/>
        <dsp:cNvSpPr/>
      </dsp:nvSpPr>
      <dsp:spPr>
        <a:xfrm>
          <a:off x="2352141" y="3081238"/>
          <a:ext cx="1663767" cy="1056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55B19-027E-41B0-ABA8-36DA0E3D156D}">
      <dsp:nvSpPr>
        <dsp:cNvPr id="0" name=""/>
        <dsp:cNvSpPr/>
      </dsp:nvSpPr>
      <dsp:spPr>
        <a:xfrm>
          <a:off x="2537004" y="3256857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 komunistička ideologija oštro se protivila Crkvi i svim oblicima vjerovanja</a:t>
          </a:r>
          <a:endParaRPr lang="hr-HR" sz="1200" kern="1200" dirty="0"/>
        </a:p>
      </dsp:txBody>
      <dsp:txXfrm>
        <a:off x="2537004" y="3256857"/>
        <a:ext cx="1663767" cy="1056492"/>
      </dsp:txXfrm>
    </dsp:sp>
    <dsp:sp modelId="{8C5A0118-AA0A-4523-989A-594E433D5230}">
      <dsp:nvSpPr>
        <dsp:cNvPr id="0" name=""/>
        <dsp:cNvSpPr/>
      </dsp:nvSpPr>
      <dsp:spPr>
        <a:xfrm>
          <a:off x="6155718" y="1616194"/>
          <a:ext cx="1663767" cy="10564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AEE92-F80D-4975-8AF9-DB7327068FE5}">
      <dsp:nvSpPr>
        <dsp:cNvPr id="0" name=""/>
        <dsp:cNvSpPr/>
      </dsp:nvSpPr>
      <dsp:spPr>
        <a:xfrm>
          <a:off x="6340581" y="1791814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NACIZAM</a:t>
          </a:r>
        </a:p>
      </dsp:txBody>
      <dsp:txXfrm>
        <a:off x="6340581" y="1791814"/>
        <a:ext cx="1663767" cy="1056492"/>
      </dsp:txXfrm>
    </dsp:sp>
    <dsp:sp modelId="{91B154D2-170C-4154-87CA-4C63080284D8}">
      <dsp:nvSpPr>
        <dsp:cNvPr id="0" name=""/>
        <dsp:cNvSpPr/>
      </dsp:nvSpPr>
      <dsp:spPr>
        <a:xfrm>
          <a:off x="4385634" y="3081238"/>
          <a:ext cx="1663767" cy="1056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26747-5594-41F9-A10E-42D8ED7E35E1}">
      <dsp:nvSpPr>
        <dsp:cNvPr id="0" name=""/>
        <dsp:cNvSpPr/>
      </dsp:nvSpPr>
      <dsp:spPr>
        <a:xfrm>
          <a:off x="4570497" y="3256857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nacisti su vjerske ustanove nastojali iskoristiti za svoje ciljeve</a:t>
          </a:r>
          <a:endParaRPr lang="hr-HR" sz="1200" kern="1200" dirty="0"/>
        </a:p>
      </dsp:txBody>
      <dsp:txXfrm>
        <a:off x="4570497" y="3256857"/>
        <a:ext cx="1663767" cy="1056492"/>
      </dsp:txXfrm>
    </dsp:sp>
    <dsp:sp modelId="{565F92EF-8BD9-44B0-8BD6-641816FC4626}">
      <dsp:nvSpPr>
        <dsp:cNvPr id="0" name=""/>
        <dsp:cNvSpPr/>
      </dsp:nvSpPr>
      <dsp:spPr>
        <a:xfrm>
          <a:off x="6419128" y="3081238"/>
          <a:ext cx="1663767" cy="1056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9276F-B172-41DC-AA1F-F9BC3D19FAA3}">
      <dsp:nvSpPr>
        <dsp:cNvPr id="0" name=""/>
        <dsp:cNvSpPr/>
      </dsp:nvSpPr>
      <dsp:spPr>
        <a:xfrm>
          <a:off x="6603991" y="3256857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 dirty="0"/>
            <a:t>odnos prema Katoličkoj Crkvi zaoštrili su 1937. godine</a:t>
          </a:r>
        </a:p>
      </dsp:txBody>
      <dsp:txXfrm>
        <a:off x="6603991" y="3256857"/>
        <a:ext cx="1663767" cy="1056492"/>
      </dsp:txXfrm>
    </dsp:sp>
    <dsp:sp modelId="{D17743A3-71BD-4363-8A63-C1DB9566C2BE}">
      <dsp:nvSpPr>
        <dsp:cNvPr id="0" name=""/>
        <dsp:cNvSpPr/>
      </dsp:nvSpPr>
      <dsp:spPr>
        <a:xfrm>
          <a:off x="8771269" y="1653869"/>
          <a:ext cx="1663767" cy="10564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FDE45-978C-4CB9-9EA8-B5013BF1A7C5}">
      <dsp:nvSpPr>
        <dsp:cNvPr id="0" name=""/>
        <dsp:cNvSpPr/>
      </dsp:nvSpPr>
      <dsp:spPr>
        <a:xfrm>
          <a:off x="8956132" y="1829489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/>
            <a:t>FAŠIZAM</a:t>
          </a:r>
        </a:p>
      </dsp:txBody>
      <dsp:txXfrm>
        <a:off x="8956132" y="1829489"/>
        <a:ext cx="1663767" cy="1056492"/>
      </dsp:txXfrm>
    </dsp:sp>
    <dsp:sp modelId="{1AE8984F-B375-4D3A-8EFB-66A89C31D432}">
      <dsp:nvSpPr>
        <dsp:cNvPr id="0" name=""/>
        <dsp:cNvSpPr/>
      </dsp:nvSpPr>
      <dsp:spPr>
        <a:xfrm>
          <a:off x="8452621" y="3081238"/>
          <a:ext cx="1663767" cy="1056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CC1C0-0252-4075-9742-7B3A75494B04}">
      <dsp:nvSpPr>
        <dsp:cNvPr id="0" name=""/>
        <dsp:cNvSpPr/>
      </dsp:nvSpPr>
      <dsp:spPr>
        <a:xfrm>
          <a:off x="8637484" y="3256857"/>
          <a:ext cx="1663767" cy="1056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izniman utjecaj Crkve; Lateranski ugovor 1929. – Italija priznala neovisan položaj Vatikana</a:t>
          </a:r>
          <a:endParaRPr lang="hr-HR" sz="1200" kern="1200" dirty="0"/>
        </a:p>
      </dsp:txBody>
      <dsp:txXfrm>
        <a:off x="8637484" y="3256857"/>
        <a:ext cx="1663767" cy="1056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31.5.2021.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90&amp;v=N0ouprKFnl4&amp;feature=emb_logo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Sport i religija između dva rata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effectLst/>
                <a:ea typeface="Calibri" panose="020F0502020204030204" pitchFamily="34" charset="0"/>
              </a:rPr>
              <a:t>Umjetnost</a:t>
            </a:r>
            <a:r>
              <a:rPr lang="hr-HR" b="1" dirty="0">
                <a:effectLst/>
                <a:ea typeface="Calibri" panose="020F0502020204030204" pitchFamily="34" charset="0"/>
              </a:rPr>
              <a:t>, religija, kultura i sport u međuratnom razdoblju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46051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3990221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2552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80343721"/>
              </p:ext>
            </p:extLst>
          </p:nvPr>
        </p:nvGraphicFramePr>
        <p:xfrm>
          <a:off x="207389" y="1451728"/>
          <a:ext cx="6815580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D5F4F6F-1A1A-4CE8-B7B5-8B0F125E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3163" y="1545584"/>
            <a:ext cx="4264893" cy="487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1614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2108241"/>
              </p:ext>
            </p:extLst>
          </p:nvPr>
        </p:nvGraphicFramePr>
        <p:xfrm>
          <a:off x="282805" y="1442301"/>
          <a:ext cx="5344998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5F93ACD-3F5C-45E3-952F-3203E770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8544"/>
            <a:ext cx="576877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190F4F2E-DF77-41FC-A153-23B8D04D5BEE}"/>
              </a:ext>
            </a:extLst>
          </p:cNvPr>
          <p:cNvSpPr/>
          <p:nvPr/>
        </p:nvSpPr>
        <p:spPr>
          <a:xfrm>
            <a:off x="6410227" y="5854046"/>
            <a:ext cx="5180429" cy="824845"/>
          </a:xfrm>
          <a:custGeom>
            <a:avLst/>
            <a:gdLst>
              <a:gd name="connsiteX0" fmla="*/ 5180429 w 5180429"/>
              <a:gd name="connsiteY0" fmla="*/ 51553 h 824845"/>
              <a:gd name="connsiteX1" fmla="*/ 5128876 w 5180429"/>
              <a:gd name="connsiteY1" fmla="*/ 103106 h 824845"/>
              <a:gd name="connsiteX2" fmla="*/ 5128876 w 5180429"/>
              <a:gd name="connsiteY2" fmla="*/ 51553 h 824845"/>
              <a:gd name="connsiteX3" fmla="*/ 5103100 w 5180429"/>
              <a:gd name="connsiteY3" fmla="*/ 77329 h 824845"/>
              <a:gd name="connsiteX4" fmla="*/ 5077324 w 5180429"/>
              <a:gd name="connsiteY4" fmla="*/ 51553 h 824845"/>
              <a:gd name="connsiteX5" fmla="*/ 5077323 w 5180429"/>
              <a:gd name="connsiteY5" fmla="*/ 103106 h 824845"/>
              <a:gd name="connsiteX6" fmla="*/ 4398844 w 5180429"/>
              <a:gd name="connsiteY6" fmla="*/ 103106 h 824845"/>
              <a:gd name="connsiteX7" fmla="*/ 3871138 w 5180429"/>
              <a:gd name="connsiteY7" fmla="*/ 103106 h 824845"/>
              <a:gd name="connsiteX8" fmla="*/ 3192659 w 5180429"/>
              <a:gd name="connsiteY8" fmla="*/ 103106 h 824845"/>
              <a:gd name="connsiteX9" fmla="*/ 2564438 w 5180429"/>
              <a:gd name="connsiteY9" fmla="*/ 103106 h 824845"/>
              <a:gd name="connsiteX10" fmla="*/ 1936217 w 5180429"/>
              <a:gd name="connsiteY10" fmla="*/ 103106 h 824845"/>
              <a:gd name="connsiteX11" fmla="*/ 1207480 w 5180429"/>
              <a:gd name="connsiteY11" fmla="*/ 103106 h 824845"/>
              <a:gd name="connsiteX12" fmla="*/ 679774 w 5180429"/>
              <a:gd name="connsiteY12" fmla="*/ 103106 h 824845"/>
              <a:gd name="connsiteX13" fmla="*/ 51553 w 5180429"/>
              <a:gd name="connsiteY13" fmla="*/ 103106 h 824845"/>
              <a:gd name="connsiteX14" fmla="*/ 0 w 5180429"/>
              <a:gd name="connsiteY14" fmla="*/ 154659 h 824845"/>
              <a:gd name="connsiteX15" fmla="*/ 0 w 5180429"/>
              <a:gd name="connsiteY15" fmla="*/ 773292 h 824845"/>
              <a:gd name="connsiteX16" fmla="*/ 51553 w 5180429"/>
              <a:gd name="connsiteY16" fmla="*/ 824845 h 824845"/>
              <a:gd name="connsiteX17" fmla="*/ 103106 w 5180429"/>
              <a:gd name="connsiteY17" fmla="*/ 773292 h 824845"/>
              <a:gd name="connsiteX18" fmla="*/ 103106 w 5180429"/>
              <a:gd name="connsiteY18" fmla="*/ 721739 h 824845"/>
              <a:gd name="connsiteX19" fmla="*/ 630812 w 5180429"/>
              <a:gd name="connsiteY19" fmla="*/ 721739 h 824845"/>
              <a:gd name="connsiteX20" fmla="*/ 1208775 w 5180429"/>
              <a:gd name="connsiteY20" fmla="*/ 721739 h 824845"/>
              <a:gd name="connsiteX21" fmla="*/ 1736481 w 5180429"/>
              <a:gd name="connsiteY21" fmla="*/ 721739 h 824845"/>
              <a:gd name="connsiteX22" fmla="*/ 2364703 w 5180429"/>
              <a:gd name="connsiteY22" fmla="*/ 721739 h 824845"/>
              <a:gd name="connsiteX23" fmla="*/ 2842151 w 5180429"/>
              <a:gd name="connsiteY23" fmla="*/ 721739 h 824845"/>
              <a:gd name="connsiteX24" fmla="*/ 3570887 w 5180429"/>
              <a:gd name="connsiteY24" fmla="*/ 721739 h 824845"/>
              <a:gd name="connsiteX25" fmla="*/ 4299624 w 5180429"/>
              <a:gd name="connsiteY25" fmla="*/ 721739 h 824845"/>
              <a:gd name="connsiteX26" fmla="*/ 5128876 w 5180429"/>
              <a:gd name="connsiteY26" fmla="*/ 721739 h 824845"/>
              <a:gd name="connsiteX27" fmla="*/ 5180429 w 5180429"/>
              <a:gd name="connsiteY27" fmla="*/ 670186 h 824845"/>
              <a:gd name="connsiteX28" fmla="*/ 5180429 w 5180429"/>
              <a:gd name="connsiteY28" fmla="*/ 51553 h 824845"/>
              <a:gd name="connsiteX29" fmla="*/ 51553 w 5180429"/>
              <a:gd name="connsiteY29" fmla="*/ 206211 h 824845"/>
              <a:gd name="connsiteX30" fmla="*/ 103106 w 5180429"/>
              <a:gd name="connsiteY30" fmla="*/ 154658 h 824845"/>
              <a:gd name="connsiteX31" fmla="*/ 77330 w 5180429"/>
              <a:gd name="connsiteY31" fmla="*/ 128882 h 824845"/>
              <a:gd name="connsiteX32" fmla="*/ 51554 w 5180429"/>
              <a:gd name="connsiteY32" fmla="*/ 154658 h 824845"/>
              <a:gd name="connsiteX33" fmla="*/ 51553 w 5180429"/>
              <a:gd name="connsiteY33" fmla="*/ 206211 h 824845"/>
              <a:gd name="connsiteX0" fmla="*/ 51553 w 5180429"/>
              <a:gd name="connsiteY0" fmla="*/ 206211 h 824845"/>
              <a:gd name="connsiteX1" fmla="*/ 103106 w 5180429"/>
              <a:gd name="connsiteY1" fmla="*/ 154658 h 824845"/>
              <a:gd name="connsiteX2" fmla="*/ 77330 w 5180429"/>
              <a:gd name="connsiteY2" fmla="*/ 128882 h 824845"/>
              <a:gd name="connsiteX3" fmla="*/ 51554 w 5180429"/>
              <a:gd name="connsiteY3" fmla="*/ 154658 h 824845"/>
              <a:gd name="connsiteX4" fmla="*/ 51553 w 5180429"/>
              <a:gd name="connsiteY4" fmla="*/ 206211 h 824845"/>
              <a:gd name="connsiteX5" fmla="*/ 5128876 w 5180429"/>
              <a:gd name="connsiteY5" fmla="*/ 103106 h 824845"/>
              <a:gd name="connsiteX6" fmla="*/ 5180429 w 5180429"/>
              <a:gd name="connsiteY6" fmla="*/ 51553 h 824845"/>
              <a:gd name="connsiteX7" fmla="*/ 5128876 w 5180429"/>
              <a:gd name="connsiteY7" fmla="*/ 0 h 824845"/>
              <a:gd name="connsiteX8" fmla="*/ 5077323 w 5180429"/>
              <a:gd name="connsiteY8" fmla="*/ 51553 h 824845"/>
              <a:gd name="connsiteX9" fmla="*/ 5103099 w 5180429"/>
              <a:gd name="connsiteY9" fmla="*/ 77329 h 824845"/>
              <a:gd name="connsiteX10" fmla="*/ 5128875 w 5180429"/>
              <a:gd name="connsiteY10" fmla="*/ 51553 h 824845"/>
              <a:gd name="connsiteX11" fmla="*/ 5128876 w 5180429"/>
              <a:gd name="connsiteY11" fmla="*/ 103106 h 824845"/>
              <a:gd name="connsiteX0" fmla="*/ 0 w 5180429"/>
              <a:gd name="connsiteY0" fmla="*/ 154658 h 824845"/>
              <a:gd name="connsiteX1" fmla="*/ 51553 w 5180429"/>
              <a:gd name="connsiteY1" fmla="*/ 103105 h 824845"/>
              <a:gd name="connsiteX2" fmla="*/ 579259 w 5180429"/>
              <a:gd name="connsiteY2" fmla="*/ 103105 h 824845"/>
              <a:gd name="connsiteX3" fmla="*/ 1056707 w 5180429"/>
              <a:gd name="connsiteY3" fmla="*/ 103105 h 824845"/>
              <a:gd name="connsiteX4" fmla="*/ 1684928 w 5180429"/>
              <a:gd name="connsiteY4" fmla="*/ 103105 h 824845"/>
              <a:gd name="connsiteX5" fmla="*/ 2313150 w 5180429"/>
              <a:gd name="connsiteY5" fmla="*/ 103105 h 824845"/>
              <a:gd name="connsiteX6" fmla="*/ 2840855 w 5180429"/>
              <a:gd name="connsiteY6" fmla="*/ 103106 h 824845"/>
              <a:gd name="connsiteX7" fmla="*/ 3469077 w 5180429"/>
              <a:gd name="connsiteY7" fmla="*/ 103106 h 824845"/>
              <a:gd name="connsiteX8" fmla="*/ 4047040 w 5180429"/>
              <a:gd name="connsiteY8" fmla="*/ 103106 h 824845"/>
              <a:gd name="connsiteX9" fmla="*/ 5077323 w 5180429"/>
              <a:gd name="connsiteY9" fmla="*/ 103106 h 824845"/>
              <a:gd name="connsiteX10" fmla="*/ 5077323 w 5180429"/>
              <a:gd name="connsiteY10" fmla="*/ 51553 h 824845"/>
              <a:gd name="connsiteX11" fmla="*/ 5128876 w 5180429"/>
              <a:gd name="connsiteY11" fmla="*/ 0 h 824845"/>
              <a:gd name="connsiteX12" fmla="*/ 5180429 w 5180429"/>
              <a:gd name="connsiteY12" fmla="*/ 51553 h 824845"/>
              <a:gd name="connsiteX13" fmla="*/ 5180429 w 5180429"/>
              <a:gd name="connsiteY13" fmla="*/ 670187 h 824845"/>
              <a:gd name="connsiteX14" fmla="*/ 5128876 w 5180429"/>
              <a:gd name="connsiteY14" fmla="*/ 721740 h 824845"/>
              <a:gd name="connsiteX15" fmla="*/ 4450397 w 5180429"/>
              <a:gd name="connsiteY15" fmla="*/ 721740 h 824845"/>
              <a:gd name="connsiteX16" fmla="*/ 3771918 w 5180429"/>
              <a:gd name="connsiteY16" fmla="*/ 721740 h 824845"/>
              <a:gd name="connsiteX17" fmla="*/ 3294470 w 5180429"/>
              <a:gd name="connsiteY17" fmla="*/ 721740 h 824845"/>
              <a:gd name="connsiteX18" fmla="*/ 2766764 w 5180429"/>
              <a:gd name="connsiteY18" fmla="*/ 721740 h 824845"/>
              <a:gd name="connsiteX19" fmla="*/ 2138543 w 5180429"/>
              <a:gd name="connsiteY19" fmla="*/ 721739 h 824845"/>
              <a:gd name="connsiteX20" fmla="*/ 1661095 w 5180429"/>
              <a:gd name="connsiteY20" fmla="*/ 721739 h 824845"/>
              <a:gd name="connsiteX21" fmla="*/ 982616 w 5180429"/>
              <a:gd name="connsiteY21" fmla="*/ 721739 h 824845"/>
              <a:gd name="connsiteX22" fmla="*/ 103106 w 5180429"/>
              <a:gd name="connsiteY22" fmla="*/ 721739 h 824845"/>
              <a:gd name="connsiteX23" fmla="*/ 103106 w 5180429"/>
              <a:gd name="connsiteY23" fmla="*/ 773292 h 824845"/>
              <a:gd name="connsiteX24" fmla="*/ 51553 w 5180429"/>
              <a:gd name="connsiteY24" fmla="*/ 824845 h 824845"/>
              <a:gd name="connsiteX25" fmla="*/ 0 w 5180429"/>
              <a:gd name="connsiteY25" fmla="*/ 773292 h 824845"/>
              <a:gd name="connsiteX26" fmla="*/ 0 w 5180429"/>
              <a:gd name="connsiteY26" fmla="*/ 154658 h 824845"/>
              <a:gd name="connsiteX27" fmla="*/ 5077323 w 5180429"/>
              <a:gd name="connsiteY27" fmla="*/ 103106 h 824845"/>
              <a:gd name="connsiteX28" fmla="*/ 5128876 w 5180429"/>
              <a:gd name="connsiteY28" fmla="*/ 103106 h 824845"/>
              <a:gd name="connsiteX29" fmla="*/ 5180429 w 5180429"/>
              <a:gd name="connsiteY29" fmla="*/ 51553 h 824845"/>
              <a:gd name="connsiteX30" fmla="*/ 5128876 w 5180429"/>
              <a:gd name="connsiteY30" fmla="*/ 103106 h 824845"/>
              <a:gd name="connsiteX31" fmla="*/ 5128876 w 5180429"/>
              <a:gd name="connsiteY31" fmla="*/ 51553 h 824845"/>
              <a:gd name="connsiteX32" fmla="*/ 5103100 w 5180429"/>
              <a:gd name="connsiteY32" fmla="*/ 77329 h 824845"/>
              <a:gd name="connsiteX33" fmla="*/ 5077324 w 5180429"/>
              <a:gd name="connsiteY33" fmla="*/ 51553 h 824845"/>
              <a:gd name="connsiteX34" fmla="*/ 51553 w 5180429"/>
              <a:gd name="connsiteY34" fmla="*/ 206211 h 824845"/>
              <a:gd name="connsiteX35" fmla="*/ 51553 w 5180429"/>
              <a:gd name="connsiteY35" fmla="*/ 154658 h 824845"/>
              <a:gd name="connsiteX36" fmla="*/ 77329 w 5180429"/>
              <a:gd name="connsiteY36" fmla="*/ 128882 h 824845"/>
              <a:gd name="connsiteX37" fmla="*/ 103105 w 5180429"/>
              <a:gd name="connsiteY37" fmla="*/ 154658 h 824845"/>
              <a:gd name="connsiteX38" fmla="*/ 51552 w 5180429"/>
              <a:gd name="connsiteY38" fmla="*/ 206211 h 824845"/>
              <a:gd name="connsiteX39" fmla="*/ -1 w 5180429"/>
              <a:gd name="connsiteY39" fmla="*/ 154658 h 824845"/>
              <a:gd name="connsiteX40" fmla="*/ 103106 w 5180429"/>
              <a:gd name="connsiteY40" fmla="*/ 154658 h 824845"/>
              <a:gd name="connsiteX41" fmla="*/ 103106 w 5180429"/>
              <a:gd name="connsiteY41" fmla="*/ 721739 h 82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80429" h="824845" stroke="0" extrusionOk="0">
                <a:moveTo>
                  <a:pt x="5180429" y="51553"/>
                </a:moveTo>
                <a:cubicBezTo>
                  <a:pt x="5164908" y="71467"/>
                  <a:pt x="5142000" y="90036"/>
                  <a:pt x="5128876" y="103106"/>
                </a:cubicBezTo>
                <a:cubicBezTo>
                  <a:pt x="5130412" y="89275"/>
                  <a:pt x="5126566" y="62862"/>
                  <a:pt x="5128876" y="51553"/>
                </a:cubicBezTo>
                <a:cubicBezTo>
                  <a:pt x="5130052" y="67290"/>
                  <a:pt x="5115985" y="79807"/>
                  <a:pt x="5103100" y="77329"/>
                </a:cubicBezTo>
                <a:cubicBezTo>
                  <a:pt x="5089739" y="79057"/>
                  <a:pt x="5074653" y="65939"/>
                  <a:pt x="5077324" y="51553"/>
                </a:cubicBezTo>
                <a:cubicBezTo>
                  <a:pt x="5075135" y="65513"/>
                  <a:pt x="5076798" y="86982"/>
                  <a:pt x="5077323" y="103106"/>
                </a:cubicBezTo>
                <a:cubicBezTo>
                  <a:pt x="4911747" y="123307"/>
                  <a:pt x="4572877" y="105989"/>
                  <a:pt x="4398844" y="103106"/>
                </a:cubicBezTo>
                <a:cubicBezTo>
                  <a:pt x="4224811" y="100223"/>
                  <a:pt x="4120536" y="126394"/>
                  <a:pt x="3871138" y="103106"/>
                </a:cubicBezTo>
                <a:cubicBezTo>
                  <a:pt x="3621740" y="79818"/>
                  <a:pt x="3425097" y="121090"/>
                  <a:pt x="3192659" y="103106"/>
                </a:cubicBezTo>
                <a:cubicBezTo>
                  <a:pt x="2960221" y="85122"/>
                  <a:pt x="2850814" y="114355"/>
                  <a:pt x="2564438" y="103106"/>
                </a:cubicBezTo>
                <a:cubicBezTo>
                  <a:pt x="2278062" y="91857"/>
                  <a:pt x="2091554" y="105755"/>
                  <a:pt x="1936217" y="103106"/>
                </a:cubicBezTo>
                <a:cubicBezTo>
                  <a:pt x="1780880" y="100457"/>
                  <a:pt x="1544094" y="95466"/>
                  <a:pt x="1207480" y="103106"/>
                </a:cubicBezTo>
                <a:cubicBezTo>
                  <a:pt x="870866" y="110746"/>
                  <a:pt x="906723" y="111517"/>
                  <a:pt x="679774" y="103106"/>
                </a:cubicBezTo>
                <a:cubicBezTo>
                  <a:pt x="452825" y="94695"/>
                  <a:pt x="211285" y="76408"/>
                  <a:pt x="51553" y="103106"/>
                </a:cubicBezTo>
                <a:cubicBezTo>
                  <a:pt x="18906" y="103775"/>
                  <a:pt x="-1009" y="123038"/>
                  <a:pt x="0" y="154659"/>
                </a:cubicBezTo>
                <a:cubicBezTo>
                  <a:pt x="22746" y="390576"/>
                  <a:pt x="-23386" y="599051"/>
                  <a:pt x="0" y="773292"/>
                </a:cubicBezTo>
                <a:cubicBezTo>
                  <a:pt x="3043" y="803488"/>
                  <a:pt x="24178" y="824295"/>
                  <a:pt x="51553" y="824845"/>
                </a:cubicBezTo>
                <a:cubicBezTo>
                  <a:pt x="86992" y="823736"/>
                  <a:pt x="102449" y="801466"/>
                  <a:pt x="103106" y="773292"/>
                </a:cubicBezTo>
                <a:cubicBezTo>
                  <a:pt x="103631" y="757175"/>
                  <a:pt x="101505" y="742928"/>
                  <a:pt x="103106" y="721739"/>
                </a:cubicBezTo>
                <a:cubicBezTo>
                  <a:pt x="353980" y="738628"/>
                  <a:pt x="403507" y="733273"/>
                  <a:pt x="630812" y="721739"/>
                </a:cubicBezTo>
                <a:cubicBezTo>
                  <a:pt x="858117" y="710205"/>
                  <a:pt x="1078951" y="724417"/>
                  <a:pt x="1208775" y="721739"/>
                </a:cubicBezTo>
                <a:cubicBezTo>
                  <a:pt x="1338599" y="719061"/>
                  <a:pt x="1496141" y="739446"/>
                  <a:pt x="1736481" y="721739"/>
                </a:cubicBezTo>
                <a:cubicBezTo>
                  <a:pt x="1976821" y="704032"/>
                  <a:pt x="2114751" y="749642"/>
                  <a:pt x="2364703" y="721739"/>
                </a:cubicBezTo>
                <a:cubicBezTo>
                  <a:pt x="2614655" y="693836"/>
                  <a:pt x="2736316" y="714755"/>
                  <a:pt x="2842151" y="721739"/>
                </a:cubicBezTo>
                <a:cubicBezTo>
                  <a:pt x="2947986" y="728723"/>
                  <a:pt x="3335571" y="755661"/>
                  <a:pt x="3570887" y="721739"/>
                </a:cubicBezTo>
                <a:cubicBezTo>
                  <a:pt x="3806203" y="687817"/>
                  <a:pt x="4122359" y="699454"/>
                  <a:pt x="4299624" y="721739"/>
                </a:cubicBezTo>
                <a:cubicBezTo>
                  <a:pt x="4476889" y="744024"/>
                  <a:pt x="4761029" y="755917"/>
                  <a:pt x="5128876" y="721739"/>
                </a:cubicBezTo>
                <a:cubicBezTo>
                  <a:pt x="5161970" y="717594"/>
                  <a:pt x="5179426" y="695175"/>
                  <a:pt x="5180429" y="670186"/>
                </a:cubicBezTo>
                <a:cubicBezTo>
                  <a:pt x="5164011" y="419216"/>
                  <a:pt x="5202913" y="295342"/>
                  <a:pt x="5180429" y="51553"/>
                </a:cubicBezTo>
                <a:close/>
                <a:moveTo>
                  <a:pt x="51553" y="206211"/>
                </a:moveTo>
                <a:cubicBezTo>
                  <a:pt x="74782" y="201483"/>
                  <a:pt x="104072" y="182803"/>
                  <a:pt x="103106" y="154658"/>
                </a:cubicBezTo>
                <a:cubicBezTo>
                  <a:pt x="103947" y="141608"/>
                  <a:pt x="91881" y="129685"/>
                  <a:pt x="77330" y="128882"/>
                </a:cubicBezTo>
                <a:cubicBezTo>
                  <a:pt x="61733" y="126215"/>
                  <a:pt x="50396" y="141403"/>
                  <a:pt x="51554" y="154658"/>
                </a:cubicBezTo>
                <a:cubicBezTo>
                  <a:pt x="51722" y="170866"/>
                  <a:pt x="50944" y="188658"/>
                  <a:pt x="51553" y="206211"/>
                </a:cubicBezTo>
                <a:close/>
              </a:path>
              <a:path w="5180429" h="824845" fill="darkenLess" stroke="0" extrusionOk="0">
                <a:moveTo>
                  <a:pt x="51553" y="206211"/>
                </a:moveTo>
                <a:cubicBezTo>
                  <a:pt x="73383" y="205795"/>
                  <a:pt x="100637" y="178470"/>
                  <a:pt x="103106" y="154658"/>
                </a:cubicBezTo>
                <a:cubicBezTo>
                  <a:pt x="104335" y="141186"/>
                  <a:pt x="92400" y="127711"/>
                  <a:pt x="77330" y="128882"/>
                </a:cubicBezTo>
                <a:cubicBezTo>
                  <a:pt x="62043" y="128778"/>
                  <a:pt x="51727" y="140955"/>
                  <a:pt x="51554" y="154658"/>
                </a:cubicBezTo>
                <a:cubicBezTo>
                  <a:pt x="53198" y="171178"/>
                  <a:pt x="52131" y="188915"/>
                  <a:pt x="51553" y="206211"/>
                </a:cubicBezTo>
                <a:close/>
                <a:moveTo>
                  <a:pt x="5128876" y="103106"/>
                </a:moveTo>
                <a:cubicBezTo>
                  <a:pt x="5155314" y="98146"/>
                  <a:pt x="5182033" y="78187"/>
                  <a:pt x="5180429" y="51553"/>
                </a:cubicBezTo>
                <a:cubicBezTo>
                  <a:pt x="5184545" y="18912"/>
                  <a:pt x="5156201" y="2975"/>
                  <a:pt x="5128876" y="0"/>
                </a:cubicBezTo>
                <a:cubicBezTo>
                  <a:pt x="5100805" y="-2685"/>
                  <a:pt x="5071993" y="24759"/>
                  <a:pt x="5077323" y="51553"/>
                </a:cubicBezTo>
                <a:cubicBezTo>
                  <a:pt x="5075145" y="64213"/>
                  <a:pt x="5090078" y="79774"/>
                  <a:pt x="5103099" y="77329"/>
                </a:cubicBezTo>
                <a:cubicBezTo>
                  <a:pt x="5117177" y="79035"/>
                  <a:pt x="5126128" y="63972"/>
                  <a:pt x="5128875" y="51553"/>
                </a:cubicBezTo>
                <a:cubicBezTo>
                  <a:pt x="5129744" y="72775"/>
                  <a:pt x="5127973" y="86248"/>
                  <a:pt x="5128876" y="103106"/>
                </a:cubicBezTo>
                <a:close/>
              </a:path>
              <a:path w="5180429" h="824845" fill="none" extrusionOk="0">
                <a:moveTo>
                  <a:pt x="0" y="154658"/>
                </a:moveTo>
                <a:cubicBezTo>
                  <a:pt x="-2293" y="126566"/>
                  <a:pt x="20734" y="98304"/>
                  <a:pt x="51553" y="103105"/>
                </a:cubicBezTo>
                <a:cubicBezTo>
                  <a:pt x="199605" y="126843"/>
                  <a:pt x="346330" y="125787"/>
                  <a:pt x="579259" y="103105"/>
                </a:cubicBezTo>
                <a:cubicBezTo>
                  <a:pt x="812188" y="80423"/>
                  <a:pt x="823944" y="80906"/>
                  <a:pt x="1056707" y="103105"/>
                </a:cubicBezTo>
                <a:cubicBezTo>
                  <a:pt x="1289470" y="125304"/>
                  <a:pt x="1427919" y="113853"/>
                  <a:pt x="1684928" y="103105"/>
                </a:cubicBezTo>
                <a:cubicBezTo>
                  <a:pt x="1941937" y="92357"/>
                  <a:pt x="2171879" y="114132"/>
                  <a:pt x="2313150" y="103105"/>
                </a:cubicBezTo>
                <a:cubicBezTo>
                  <a:pt x="2454421" y="92078"/>
                  <a:pt x="2657676" y="101365"/>
                  <a:pt x="2840855" y="103106"/>
                </a:cubicBezTo>
                <a:cubicBezTo>
                  <a:pt x="3024035" y="104846"/>
                  <a:pt x="3296325" y="81702"/>
                  <a:pt x="3469077" y="103106"/>
                </a:cubicBezTo>
                <a:cubicBezTo>
                  <a:pt x="3641829" y="124510"/>
                  <a:pt x="3799466" y="119681"/>
                  <a:pt x="4047040" y="103106"/>
                </a:cubicBezTo>
                <a:cubicBezTo>
                  <a:pt x="4294614" y="86531"/>
                  <a:pt x="4678630" y="86830"/>
                  <a:pt x="5077323" y="103106"/>
                </a:cubicBezTo>
                <a:cubicBezTo>
                  <a:pt x="5077891" y="91093"/>
                  <a:pt x="5079865" y="77267"/>
                  <a:pt x="5077323" y="51553"/>
                </a:cubicBezTo>
                <a:cubicBezTo>
                  <a:pt x="5079346" y="23254"/>
                  <a:pt x="5103097" y="-4998"/>
                  <a:pt x="5128876" y="0"/>
                </a:cubicBezTo>
                <a:cubicBezTo>
                  <a:pt x="5157822" y="1596"/>
                  <a:pt x="5184620" y="24771"/>
                  <a:pt x="5180429" y="51553"/>
                </a:cubicBezTo>
                <a:cubicBezTo>
                  <a:pt x="5179005" y="359353"/>
                  <a:pt x="5155395" y="402422"/>
                  <a:pt x="5180429" y="670187"/>
                </a:cubicBezTo>
                <a:cubicBezTo>
                  <a:pt x="5176227" y="698607"/>
                  <a:pt x="5159689" y="725294"/>
                  <a:pt x="5128876" y="721740"/>
                </a:cubicBezTo>
                <a:cubicBezTo>
                  <a:pt x="4807020" y="713416"/>
                  <a:pt x="4734045" y="693155"/>
                  <a:pt x="4450397" y="721740"/>
                </a:cubicBezTo>
                <a:cubicBezTo>
                  <a:pt x="4166749" y="750325"/>
                  <a:pt x="4091053" y="707911"/>
                  <a:pt x="3771918" y="721740"/>
                </a:cubicBezTo>
                <a:cubicBezTo>
                  <a:pt x="3452783" y="735569"/>
                  <a:pt x="3485827" y="745292"/>
                  <a:pt x="3294470" y="721740"/>
                </a:cubicBezTo>
                <a:cubicBezTo>
                  <a:pt x="3103113" y="698188"/>
                  <a:pt x="3007077" y="721693"/>
                  <a:pt x="2766764" y="721740"/>
                </a:cubicBezTo>
                <a:cubicBezTo>
                  <a:pt x="2526451" y="721786"/>
                  <a:pt x="2311212" y="735451"/>
                  <a:pt x="2138543" y="721739"/>
                </a:cubicBezTo>
                <a:cubicBezTo>
                  <a:pt x="1965874" y="708028"/>
                  <a:pt x="1884764" y="740687"/>
                  <a:pt x="1661095" y="721739"/>
                </a:cubicBezTo>
                <a:cubicBezTo>
                  <a:pt x="1437426" y="702791"/>
                  <a:pt x="1259520" y="747141"/>
                  <a:pt x="982616" y="721739"/>
                </a:cubicBezTo>
                <a:cubicBezTo>
                  <a:pt x="705712" y="696337"/>
                  <a:pt x="287248" y="715490"/>
                  <a:pt x="103106" y="721739"/>
                </a:cubicBezTo>
                <a:cubicBezTo>
                  <a:pt x="102655" y="733514"/>
                  <a:pt x="103585" y="759477"/>
                  <a:pt x="103106" y="773292"/>
                </a:cubicBezTo>
                <a:cubicBezTo>
                  <a:pt x="107812" y="797961"/>
                  <a:pt x="83787" y="829921"/>
                  <a:pt x="51553" y="824845"/>
                </a:cubicBezTo>
                <a:cubicBezTo>
                  <a:pt x="20870" y="824184"/>
                  <a:pt x="4068" y="803947"/>
                  <a:pt x="0" y="773292"/>
                </a:cubicBezTo>
                <a:cubicBezTo>
                  <a:pt x="-11692" y="555404"/>
                  <a:pt x="19070" y="326428"/>
                  <a:pt x="0" y="154658"/>
                </a:cubicBezTo>
                <a:close/>
                <a:moveTo>
                  <a:pt x="5077323" y="103106"/>
                </a:moveTo>
                <a:cubicBezTo>
                  <a:pt x="5098485" y="103827"/>
                  <a:pt x="5106860" y="102096"/>
                  <a:pt x="5128876" y="103106"/>
                </a:cubicBezTo>
                <a:cubicBezTo>
                  <a:pt x="5152212" y="105324"/>
                  <a:pt x="5175266" y="75491"/>
                  <a:pt x="5180429" y="51553"/>
                </a:cubicBezTo>
                <a:moveTo>
                  <a:pt x="5128876" y="103106"/>
                </a:moveTo>
                <a:cubicBezTo>
                  <a:pt x="5130570" y="90887"/>
                  <a:pt x="5131212" y="76051"/>
                  <a:pt x="5128876" y="51553"/>
                </a:cubicBezTo>
                <a:cubicBezTo>
                  <a:pt x="5130340" y="65965"/>
                  <a:pt x="5118337" y="77820"/>
                  <a:pt x="5103100" y="77329"/>
                </a:cubicBezTo>
                <a:cubicBezTo>
                  <a:pt x="5087081" y="75989"/>
                  <a:pt x="5077523" y="62810"/>
                  <a:pt x="5077324" y="51553"/>
                </a:cubicBezTo>
                <a:moveTo>
                  <a:pt x="51553" y="206211"/>
                </a:moveTo>
                <a:cubicBezTo>
                  <a:pt x="51202" y="183854"/>
                  <a:pt x="49089" y="170157"/>
                  <a:pt x="51553" y="154658"/>
                </a:cubicBezTo>
                <a:cubicBezTo>
                  <a:pt x="49781" y="143129"/>
                  <a:pt x="61915" y="131141"/>
                  <a:pt x="77329" y="128882"/>
                </a:cubicBezTo>
                <a:cubicBezTo>
                  <a:pt x="90725" y="127767"/>
                  <a:pt x="102704" y="140814"/>
                  <a:pt x="103105" y="154658"/>
                </a:cubicBezTo>
                <a:cubicBezTo>
                  <a:pt x="97663" y="181571"/>
                  <a:pt x="84475" y="210382"/>
                  <a:pt x="51552" y="206211"/>
                </a:cubicBezTo>
                <a:cubicBezTo>
                  <a:pt x="29923" y="205904"/>
                  <a:pt x="3846" y="184191"/>
                  <a:pt x="-1" y="154658"/>
                </a:cubicBezTo>
                <a:moveTo>
                  <a:pt x="103106" y="154658"/>
                </a:moveTo>
                <a:cubicBezTo>
                  <a:pt x="80424" y="343669"/>
                  <a:pt x="106251" y="594480"/>
                  <a:pt x="103106" y="721739"/>
                </a:cubicBezTo>
              </a:path>
              <a:path w="5180429" h="824845" fill="none" stroke="0" extrusionOk="0">
                <a:moveTo>
                  <a:pt x="0" y="154658"/>
                </a:moveTo>
                <a:cubicBezTo>
                  <a:pt x="283" y="126806"/>
                  <a:pt x="23875" y="103267"/>
                  <a:pt x="51553" y="103105"/>
                </a:cubicBezTo>
                <a:cubicBezTo>
                  <a:pt x="367674" y="128116"/>
                  <a:pt x="594452" y="73326"/>
                  <a:pt x="780290" y="103105"/>
                </a:cubicBezTo>
                <a:cubicBezTo>
                  <a:pt x="966128" y="132884"/>
                  <a:pt x="1205985" y="131331"/>
                  <a:pt x="1408511" y="103105"/>
                </a:cubicBezTo>
                <a:cubicBezTo>
                  <a:pt x="1611037" y="74879"/>
                  <a:pt x="1739593" y="97225"/>
                  <a:pt x="1885959" y="103105"/>
                </a:cubicBezTo>
                <a:cubicBezTo>
                  <a:pt x="2032325" y="108985"/>
                  <a:pt x="2273100" y="85423"/>
                  <a:pt x="2463923" y="103105"/>
                </a:cubicBezTo>
                <a:cubicBezTo>
                  <a:pt x="2654746" y="120787"/>
                  <a:pt x="2842655" y="112551"/>
                  <a:pt x="3142402" y="103106"/>
                </a:cubicBezTo>
                <a:cubicBezTo>
                  <a:pt x="3442149" y="93661"/>
                  <a:pt x="3607679" y="79532"/>
                  <a:pt x="3820881" y="103106"/>
                </a:cubicBezTo>
                <a:cubicBezTo>
                  <a:pt x="4034083" y="126680"/>
                  <a:pt x="4623909" y="106058"/>
                  <a:pt x="5077323" y="103106"/>
                </a:cubicBezTo>
                <a:cubicBezTo>
                  <a:pt x="5076702" y="80061"/>
                  <a:pt x="5075457" y="62455"/>
                  <a:pt x="5077323" y="51553"/>
                </a:cubicBezTo>
                <a:cubicBezTo>
                  <a:pt x="5080429" y="21061"/>
                  <a:pt x="5104312" y="-999"/>
                  <a:pt x="5128876" y="0"/>
                </a:cubicBezTo>
                <a:cubicBezTo>
                  <a:pt x="5150287" y="-892"/>
                  <a:pt x="5179566" y="27725"/>
                  <a:pt x="5180429" y="51553"/>
                </a:cubicBezTo>
                <a:cubicBezTo>
                  <a:pt x="5195019" y="337535"/>
                  <a:pt x="5151455" y="380511"/>
                  <a:pt x="5180429" y="670187"/>
                </a:cubicBezTo>
                <a:cubicBezTo>
                  <a:pt x="5181075" y="699988"/>
                  <a:pt x="5160415" y="721287"/>
                  <a:pt x="5128876" y="721740"/>
                </a:cubicBezTo>
                <a:cubicBezTo>
                  <a:pt x="4958532" y="718264"/>
                  <a:pt x="4787330" y="703335"/>
                  <a:pt x="4601170" y="721740"/>
                </a:cubicBezTo>
                <a:cubicBezTo>
                  <a:pt x="4415010" y="740145"/>
                  <a:pt x="4267246" y="720607"/>
                  <a:pt x="4123722" y="721740"/>
                </a:cubicBezTo>
                <a:cubicBezTo>
                  <a:pt x="3980198" y="722873"/>
                  <a:pt x="3817221" y="724169"/>
                  <a:pt x="3545758" y="721740"/>
                </a:cubicBezTo>
                <a:cubicBezTo>
                  <a:pt x="3274295" y="719311"/>
                  <a:pt x="3136486" y="756692"/>
                  <a:pt x="2817022" y="721740"/>
                </a:cubicBezTo>
                <a:cubicBezTo>
                  <a:pt x="2497558" y="686787"/>
                  <a:pt x="2243215" y="744833"/>
                  <a:pt x="2088285" y="721739"/>
                </a:cubicBezTo>
                <a:cubicBezTo>
                  <a:pt x="1933355" y="698645"/>
                  <a:pt x="1684032" y="727346"/>
                  <a:pt x="1560579" y="721739"/>
                </a:cubicBezTo>
                <a:cubicBezTo>
                  <a:pt x="1437126" y="716132"/>
                  <a:pt x="1036475" y="690996"/>
                  <a:pt x="882100" y="721739"/>
                </a:cubicBezTo>
                <a:cubicBezTo>
                  <a:pt x="727725" y="752482"/>
                  <a:pt x="390349" y="691190"/>
                  <a:pt x="103106" y="721739"/>
                </a:cubicBezTo>
                <a:cubicBezTo>
                  <a:pt x="105084" y="741498"/>
                  <a:pt x="103171" y="748018"/>
                  <a:pt x="103106" y="773292"/>
                </a:cubicBezTo>
                <a:cubicBezTo>
                  <a:pt x="106550" y="806691"/>
                  <a:pt x="85522" y="824123"/>
                  <a:pt x="51553" y="824845"/>
                </a:cubicBezTo>
                <a:cubicBezTo>
                  <a:pt x="26073" y="821224"/>
                  <a:pt x="3574" y="803271"/>
                  <a:pt x="0" y="773292"/>
                </a:cubicBezTo>
                <a:cubicBezTo>
                  <a:pt x="1066" y="644956"/>
                  <a:pt x="5962" y="309750"/>
                  <a:pt x="0" y="154658"/>
                </a:cubicBezTo>
                <a:close/>
                <a:moveTo>
                  <a:pt x="5077323" y="103106"/>
                </a:moveTo>
                <a:cubicBezTo>
                  <a:pt x="5095371" y="105202"/>
                  <a:pt x="5109915" y="104906"/>
                  <a:pt x="5128876" y="103106"/>
                </a:cubicBezTo>
                <a:cubicBezTo>
                  <a:pt x="5156593" y="102565"/>
                  <a:pt x="5178688" y="83958"/>
                  <a:pt x="5180429" y="51553"/>
                </a:cubicBezTo>
                <a:moveTo>
                  <a:pt x="5128876" y="103106"/>
                </a:moveTo>
                <a:cubicBezTo>
                  <a:pt x="5126813" y="83960"/>
                  <a:pt x="5127877" y="72444"/>
                  <a:pt x="5128876" y="51553"/>
                </a:cubicBezTo>
                <a:cubicBezTo>
                  <a:pt x="5127742" y="63363"/>
                  <a:pt x="5117689" y="77141"/>
                  <a:pt x="5103100" y="77329"/>
                </a:cubicBezTo>
                <a:cubicBezTo>
                  <a:pt x="5087730" y="80331"/>
                  <a:pt x="5077720" y="64681"/>
                  <a:pt x="5077324" y="51553"/>
                </a:cubicBezTo>
                <a:moveTo>
                  <a:pt x="51553" y="206211"/>
                </a:moveTo>
                <a:cubicBezTo>
                  <a:pt x="52172" y="191283"/>
                  <a:pt x="52217" y="178769"/>
                  <a:pt x="51553" y="154658"/>
                </a:cubicBezTo>
                <a:cubicBezTo>
                  <a:pt x="51700" y="138660"/>
                  <a:pt x="64421" y="131244"/>
                  <a:pt x="77329" y="128882"/>
                </a:cubicBezTo>
                <a:cubicBezTo>
                  <a:pt x="91472" y="128425"/>
                  <a:pt x="102472" y="139930"/>
                  <a:pt x="103105" y="154658"/>
                </a:cubicBezTo>
                <a:cubicBezTo>
                  <a:pt x="101824" y="180677"/>
                  <a:pt x="81089" y="206364"/>
                  <a:pt x="51552" y="206211"/>
                </a:cubicBezTo>
                <a:cubicBezTo>
                  <a:pt x="23529" y="208284"/>
                  <a:pt x="-5136" y="187682"/>
                  <a:pt x="-1" y="154658"/>
                </a:cubicBezTo>
                <a:moveTo>
                  <a:pt x="103106" y="154658"/>
                </a:moveTo>
                <a:cubicBezTo>
                  <a:pt x="114241" y="400193"/>
                  <a:pt x="87919" y="541175"/>
                  <a:pt x="103106" y="721739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Igrači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Hajduka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60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FF0DEBA0-5122-4093-8877-7AA5A13A2662}"/>
              </a:ext>
            </a:extLst>
          </p:cNvPr>
          <p:cNvSpPr/>
          <p:nvPr/>
        </p:nvSpPr>
        <p:spPr>
          <a:xfrm>
            <a:off x="164887" y="1521250"/>
            <a:ext cx="4301631" cy="4991492"/>
          </a:xfrm>
          <a:custGeom>
            <a:avLst/>
            <a:gdLst>
              <a:gd name="connsiteX0" fmla="*/ 4301631 w 4301631"/>
              <a:gd name="connsiteY0" fmla="*/ 268852 h 4991492"/>
              <a:gd name="connsiteX1" fmla="*/ 4032779 w 4301631"/>
              <a:gd name="connsiteY1" fmla="*/ 537704 h 4991492"/>
              <a:gd name="connsiteX2" fmla="*/ 4032779 w 4301631"/>
              <a:gd name="connsiteY2" fmla="*/ 268852 h 4991492"/>
              <a:gd name="connsiteX3" fmla="*/ 3898353 w 4301631"/>
              <a:gd name="connsiteY3" fmla="*/ 403278 h 4991492"/>
              <a:gd name="connsiteX4" fmla="*/ 3763927 w 4301631"/>
              <a:gd name="connsiteY4" fmla="*/ 268852 h 4991492"/>
              <a:gd name="connsiteX5" fmla="*/ 3763927 w 4301631"/>
              <a:gd name="connsiteY5" fmla="*/ 537704 h 4991492"/>
              <a:gd name="connsiteX6" fmla="*/ 3029961 w 4301631"/>
              <a:gd name="connsiteY6" fmla="*/ 537704 h 4991492"/>
              <a:gd name="connsiteX7" fmla="*/ 2400848 w 4301631"/>
              <a:gd name="connsiteY7" fmla="*/ 537704 h 4991492"/>
              <a:gd name="connsiteX8" fmla="*/ 1666882 w 4301631"/>
              <a:gd name="connsiteY8" fmla="*/ 537704 h 4991492"/>
              <a:gd name="connsiteX9" fmla="*/ 967867 w 4301631"/>
              <a:gd name="connsiteY9" fmla="*/ 537704 h 4991492"/>
              <a:gd name="connsiteX10" fmla="*/ 268852 w 4301631"/>
              <a:gd name="connsiteY10" fmla="*/ 537704 h 4991492"/>
              <a:gd name="connsiteX11" fmla="*/ 0 w 4301631"/>
              <a:gd name="connsiteY11" fmla="*/ 806556 h 4991492"/>
              <a:gd name="connsiteX12" fmla="*/ 0 w 4301631"/>
              <a:gd name="connsiteY12" fmla="*/ 1537558 h 4991492"/>
              <a:gd name="connsiteX13" fmla="*/ 0 w 4301631"/>
              <a:gd name="connsiteY13" fmla="*/ 2268561 h 4991492"/>
              <a:gd name="connsiteX14" fmla="*/ 0 w 4301631"/>
              <a:gd name="connsiteY14" fmla="*/ 2999563 h 4991492"/>
              <a:gd name="connsiteX15" fmla="*/ 0 w 4301631"/>
              <a:gd name="connsiteY15" fmla="*/ 3573922 h 4991492"/>
              <a:gd name="connsiteX16" fmla="*/ 0 w 4301631"/>
              <a:gd name="connsiteY16" fmla="*/ 4722640 h 4991492"/>
              <a:gd name="connsiteX17" fmla="*/ 268852 w 4301631"/>
              <a:gd name="connsiteY17" fmla="*/ 4991492 h 4991492"/>
              <a:gd name="connsiteX18" fmla="*/ 537704 w 4301631"/>
              <a:gd name="connsiteY18" fmla="*/ 4722640 h 4991492"/>
              <a:gd name="connsiteX19" fmla="*/ 537704 w 4301631"/>
              <a:gd name="connsiteY19" fmla="*/ 4453788 h 4991492"/>
              <a:gd name="connsiteX20" fmla="*/ 1236719 w 4301631"/>
              <a:gd name="connsiteY20" fmla="*/ 4453788 h 4991492"/>
              <a:gd name="connsiteX21" fmla="*/ 1865833 w 4301631"/>
              <a:gd name="connsiteY21" fmla="*/ 4453788 h 4991492"/>
              <a:gd name="connsiteX22" fmla="*/ 2564848 w 4301631"/>
              <a:gd name="connsiteY22" fmla="*/ 4453788 h 4991492"/>
              <a:gd name="connsiteX23" fmla="*/ 3159010 w 4301631"/>
              <a:gd name="connsiteY23" fmla="*/ 4453788 h 4991492"/>
              <a:gd name="connsiteX24" fmla="*/ 4032779 w 4301631"/>
              <a:gd name="connsiteY24" fmla="*/ 4453788 h 4991492"/>
              <a:gd name="connsiteX25" fmla="*/ 4301631 w 4301631"/>
              <a:gd name="connsiteY25" fmla="*/ 4184936 h 4991492"/>
              <a:gd name="connsiteX26" fmla="*/ 4301631 w 4301631"/>
              <a:gd name="connsiteY26" fmla="*/ 3493094 h 4991492"/>
              <a:gd name="connsiteX27" fmla="*/ 4301631 w 4301631"/>
              <a:gd name="connsiteY27" fmla="*/ 2801253 h 4991492"/>
              <a:gd name="connsiteX28" fmla="*/ 4301631 w 4301631"/>
              <a:gd name="connsiteY28" fmla="*/ 2266055 h 4991492"/>
              <a:gd name="connsiteX29" fmla="*/ 4301631 w 4301631"/>
              <a:gd name="connsiteY29" fmla="*/ 1652535 h 4991492"/>
              <a:gd name="connsiteX30" fmla="*/ 4301631 w 4301631"/>
              <a:gd name="connsiteY30" fmla="*/ 1117337 h 4991492"/>
              <a:gd name="connsiteX31" fmla="*/ 4301631 w 4301631"/>
              <a:gd name="connsiteY31" fmla="*/ 268852 h 4991492"/>
              <a:gd name="connsiteX32" fmla="*/ 268852 w 4301631"/>
              <a:gd name="connsiteY32" fmla="*/ 1075408 h 4991492"/>
              <a:gd name="connsiteX33" fmla="*/ 537704 w 4301631"/>
              <a:gd name="connsiteY33" fmla="*/ 806556 h 4991492"/>
              <a:gd name="connsiteX34" fmla="*/ 403278 w 4301631"/>
              <a:gd name="connsiteY34" fmla="*/ 672130 h 4991492"/>
              <a:gd name="connsiteX35" fmla="*/ 268852 w 4301631"/>
              <a:gd name="connsiteY35" fmla="*/ 806556 h 4991492"/>
              <a:gd name="connsiteX36" fmla="*/ 268852 w 4301631"/>
              <a:gd name="connsiteY36" fmla="*/ 1075408 h 4991492"/>
              <a:gd name="connsiteX0" fmla="*/ 268852 w 4301631"/>
              <a:gd name="connsiteY0" fmla="*/ 1075408 h 4991492"/>
              <a:gd name="connsiteX1" fmla="*/ 537704 w 4301631"/>
              <a:gd name="connsiteY1" fmla="*/ 806556 h 4991492"/>
              <a:gd name="connsiteX2" fmla="*/ 403278 w 4301631"/>
              <a:gd name="connsiteY2" fmla="*/ 672130 h 4991492"/>
              <a:gd name="connsiteX3" fmla="*/ 268852 w 4301631"/>
              <a:gd name="connsiteY3" fmla="*/ 806556 h 4991492"/>
              <a:gd name="connsiteX4" fmla="*/ 268852 w 4301631"/>
              <a:gd name="connsiteY4" fmla="*/ 1075408 h 4991492"/>
              <a:gd name="connsiteX5" fmla="*/ 4032779 w 4301631"/>
              <a:gd name="connsiteY5" fmla="*/ 537704 h 4991492"/>
              <a:gd name="connsiteX6" fmla="*/ 4301631 w 4301631"/>
              <a:gd name="connsiteY6" fmla="*/ 268852 h 4991492"/>
              <a:gd name="connsiteX7" fmla="*/ 4032779 w 4301631"/>
              <a:gd name="connsiteY7" fmla="*/ 0 h 4991492"/>
              <a:gd name="connsiteX8" fmla="*/ 3763927 w 4301631"/>
              <a:gd name="connsiteY8" fmla="*/ 268852 h 4991492"/>
              <a:gd name="connsiteX9" fmla="*/ 3898353 w 4301631"/>
              <a:gd name="connsiteY9" fmla="*/ 403278 h 4991492"/>
              <a:gd name="connsiteX10" fmla="*/ 4032779 w 4301631"/>
              <a:gd name="connsiteY10" fmla="*/ 268852 h 4991492"/>
              <a:gd name="connsiteX11" fmla="*/ 4032779 w 4301631"/>
              <a:gd name="connsiteY11" fmla="*/ 537704 h 4991492"/>
              <a:gd name="connsiteX0" fmla="*/ 0 w 4301631"/>
              <a:gd name="connsiteY0" fmla="*/ 806556 h 4991492"/>
              <a:gd name="connsiteX1" fmla="*/ 268852 w 4301631"/>
              <a:gd name="connsiteY1" fmla="*/ 537704 h 4991492"/>
              <a:gd name="connsiteX2" fmla="*/ 932916 w 4301631"/>
              <a:gd name="connsiteY2" fmla="*/ 537704 h 4991492"/>
              <a:gd name="connsiteX3" fmla="*/ 1562030 w 4301631"/>
              <a:gd name="connsiteY3" fmla="*/ 537704 h 4991492"/>
              <a:gd name="connsiteX4" fmla="*/ 2261045 w 4301631"/>
              <a:gd name="connsiteY4" fmla="*/ 537704 h 4991492"/>
              <a:gd name="connsiteX5" fmla="*/ 3029961 w 4301631"/>
              <a:gd name="connsiteY5" fmla="*/ 537704 h 4991492"/>
              <a:gd name="connsiteX6" fmla="*/ 3763927 w 4301631"/>
              <a:gd name="connsiteY6" fmla="*/ 537704 h 4991492"/>
              <a:gd name="connsiteX7" fmla="*/ 3763927 w 4301631"/>
              <a:gd name="connsiteY7" fmla="*/ 268852 h 4991492"/>
              <a:gd name="connsiteX8" fmla="*/ 4032779 w 4301631"/>
              <a:gd name="connsiteY8" fmla="*/ 0 h 4991492"/>
              <a:gd name="connsiteX9" fmla="*/ 4301631 w 4301631"/>
              <a:gd name="connsiteY9" fmla="*/ 268852 h 4991492"/>
              <a:gd name="connsiteX10" fmla="*/ 4301631 w 4301631"/>
              <a:gd name="connsiteY10" fmla="*/ 804050 h 4991492"/>
              <a:gd name="connsiteX11" fmla="*/ 4301631 w 4301631"/>
              <a:gd name="connsiteY11" fmla="*/ 1456731 h 4991492"/>
              <a:gd name="connsiteX12" fmla="*/ 4301631 w 4301631"/>
              <a:gd name="connsiteY12" fmla="*/ 2070251 h 4991492"/>
              <a:gd name="connsiteX13" fmla="*/ 4301631 w 4301631"/>
              <a:gd name="connsiteY13" fmla="*/ 2762092 h 4991492"/>
              <a:gd name="connsiteX14" fmla="*/ 4301631 w 4301631"/>
              <a:gd name="connsiteY14" fmla="*/ 3414773 h 4991492"/>
              <a:gd name="connsiteX15" fmla="*/ 4301631 w 4301631"/>
              <a:gd name="connsiteY15" fmla="*/ 4184936 h 4991492"/>
              <a:gd name="connsiteX16" fmla="*/ 4032779 w 4301631"/>
              <a:gd name="connsiteY16" fmla="*/ 4453788 h 4991492"/>
              <a:gd name="connsiteX17" fmla="*/ 3333764 w 4301631"/>
              <a:gd name="connsiteY17" fmla="*/ 4453788 h 4991492"/>
              <a:gd name="connsiteX18" fmla="*/ 2739601 w 4301631"/>
              <a:gd name="connsiteY18" fmla="*/ 4453788 h 4991492"/>
              <a:gd name="connsiteX19" fmla="*/ 2075537 w 4301631"/>
              <a:gd name="connsiteY19" fmla="*/ 4453788 h 4991492"/>
              <a:gd name="connsiteX20" fmla="*/ 1341571 w 4301631"/>
              <a:gd name="connsiteY20" fmla="*/ 4453788 h 4991492"/>
              <a:gd name="connsiteX21" fmla="*/ 537704 w 4301631"/>
              <a:gd name="connsiteY21" fmla="*/ 4453788 h 4991492"/>
              <a:gd name="connsiteX22" fmla="*/ 537704 w 4301631"/>
              <a:gd name="connsiteY22" fmla="*/ 4722640 h 4991492"/>
              <a:gd name="connsiteX23" fmla="*/ 268852 w 4301631"/>
              <a:gd name="connsiteY23" fmla="*/ 4991492 h 4991492"/>
              <a:gd name="connsiteX24" fmla="*/ 0 w 4301631"/>
              <a:gd name="connsiteY24" fmla="*/ 4722640 h 4991492"/>
              <a:gd name="connsiteX25" fmla="*/ 0 w 4301631"/>
              <a:gd name="connsiteY25" fmla="*/ 4030798 h 4991492"/>
              <a:gd name="connsiteX26" fmla="*/ 0 w 4301631"/>
              <a:gd name="connsiteY26" fmla="*/ 3299796 h 4991492"/>
              <a:gd name="connsiteX27" fmla="*/ 0 w 4301631"/>
              <a:gd name="connsiteY27" fmla="*/ 2647115 h 4991492"/>
              <a:gd name="connsiteX28" fmla="*/ 0 w 4301631"/>
              <a:gd name="connsiteY28" fmla="*/ 2111917 h 4991492"/>
              <a:gd name="connsiteX29" fmla="*/ 0 w 4301631"/>
              <a:gd name="connsiteY29" fmla="*/ 1420076 h 4991492"/>
              <a:gd name="connsiteX30" fmla="*/ 0 w 4301631"/>
              <a:gd name="connsiteY30" fmla="*/ 806556 h 4991492"/>
              <a:gd name="connsiteX31" fmla="*/ 3763927 w 4301631"/>
              <a:gd name="connsiteY31" fmla="*/ 537704 h 4991492"/>
              <a:gd name="connsiteX32" fmla="*/ 4032779 w 4301631"/>
              <a:gd name="connsiteY32" fmla="*/ 537704 h 4991492"/>
              <a:gd name="connsiteX33" fmla="*/ 4301631 w 4301631"/>
              <a:gd name="connsiteY33" fmla="*/ 268852 h 4991492"/>
              <a:gd name="connsiteX34" fmla="*/ 4032779 w 4301631"/>
              <a:gd name="connsiteY34" fmla="*/ 537704 h 4991492"/>
              <a:gd name="connsiteX35" fmla="*/ 4032779 w 4301631"/>
              <a:gd name="connsiteY35" fmla="*/ 268852 h 4991492"/>
              <a:gd name="connsiteX36" fmla="*/ 3898353 w 4301631"/>
              <a:gd name="connsiteY36" fmla="*/ 403278 h 4991492"/>
              <a:gd name="connsiteX37" fmla="*/ 3763927 w 4301631"/>
              <a:gd name="connsiteY37" fmla="*/ 268852 h 4991492"/>
              <a:gd name="connsiteX38" fmla="*/ 268852 w 4301631"/>
              <a:gd name="connsiteY38" fmla="*/ 1075408 h 4991492"/>
              <a:gd name="connsiteX39" fmla="*/ 268852 w 4301631"/>
              <a:gd name="connsiteY39" fmla="*/ 806556 h 4991492"/>
              <a:gd name="connsiteX40" fmla="*/ 403278 w 4301631"/>
              <a:gd name="connsiteY40" fmla="*/ 672130 h 4991492"/>
              <a:gd name="connsiteX41" fmla="*/ 537704 w 4301631"/>
              <a:gd name="connsiteY41" fmla="*/ 806556 h 4991492"/>
              <a:gd name="connsiteX42" fmla="*/ 268852 w 4301631"/>
              <a:gd name="connsiteY42" fmla="*/ 1075408 h 4991492"/>
              <a:gd name="connsiteX43" fmla="*/ 0 w 4301631"/>
              <a:gd name="connsiteY43" fmla="*/ 806556 h 4991492"/>
              <a:gd name="connsiteX44" fmla="*/ 537704 w 4301631"/>
              <a:gd name="connsiteY44" fmla="*/ 806556 h 4991492"/>
              <a:gd name="connsiteX45" fmla="*/ 537704 w 4301631"/>
              <a:gd name="connsiteY45" fmla="*/ 1305011 h 4991492"/>
              <a:gd name="connsiteX46" fmla="*/ 537704 w 4301631"/>
              <a:gd name="connsiteY46" fmla="*/ 1876411 h 4991492"/>
              <a:gd name="connsiteX47" fmla="*/ 537704 w 4301631"/>
              <a:gd name="connsiteY47" fmla="*/ 2374866 h 4991492"/>
              <a:gd name="connsiteX48" fmla="*/ 537704 w 4301631"/>
              <a:gd name="connsiteY48" fmla="*/ 2873321 h 4991492"/>
              <a:gd name="connsiteX49" fmla="*/ 537704 w 4301631"/>
              <a:gd name="connsiteY49" fmla="*/ 3481193 h 4991492"/>
              <a:gd name="connsiteX50" fmla="*/ 537704 w 4301631"/>
              <a:gd name="connsiteY50" fmla="*/ 4453788 h 499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01631" h="4991492" stroke="0" extrusionOk="0">
                <a:moveTo>
                  <a:pt x="4301631" y="268852"/>
                </a:moveTo>
                <a:cubicBezTo>
                  <a:pt x="4290347" y="410110"/>
                  <a:pt x="4183535" y="505505"/>
                  <a:pt x="4032779" y="537704"/>
                </a:cubicBezTo>
                <a:cubicBezTo>
                  <a:pt x="4019440" y="404718"/>
                  <a:pt x="4020967" y="339255"/>
                  <a:pt x="4032779" y="268852"/>
                </a:cubicBezTo>
                <a:cubicBezTo>
                  <a:pt x="4029009" y="338461"/>
                  <a:pt x="3982457" y="405950"/>
                  <a:pt x="3898353" y="403278"/>
                </a:cubicBezTo>
                <a:cubicBezTo>
                  <a:pt x="3820888" y="398204"/>
                  <a:pt x="3756140" y="333317"/>
                  <a:pt x="3763927" y="268852"/>
                </a:cubicBezTo>
                <a:cubicBezTo>
                  <a:pt x="3763204" y="399748"/>
                  <a:pt x="3776389" y="461013"/>
                  <a:pt x="3763927" y="537704"/>
                </a:cubicBezTo>
                <a:cubicBezTo>
                  <a:pt x="3446603" y="570704"/>
                  <a:pt x="3369366" y="542471"/>
                  <a:pt x="3029961" y="537704"/>
                </a:cubicBezTo>
                <a:cubicBezTo>
                  <a:pt x="2690556" y="532937"/>
                  <a:pt x="2624953" y="519388"/>
                  <a:pt x="2400848" y="537704"/>
                </a:cubicBezTo>
                <a:cubicBezTo>
                  <a:pt x="2176743" y="556020"/>
                  <a:pt x="1890304" y="502105"/>
                  <a:pt x="1666882" y="537704"/>
                </a:cubicBezTo>
                <a:cubicBezTo>
                  <a:pt x="1443460" y="573303"/>
                  <a:pt x="1229854" y="569708"/>
                  <a:pt x="967867" y="537704"/>
                </a:cubicBezTo>
                <a:cubicBezTo>
                  <a:pt x="705881" y="505700"/>
                  <a:pt x="536823" y="519480"/>
                  <a:pt x="268852" y="537704"/>
                </a:cubicBezTo>
                <a:cubicBezTo>
                  <a:pt x="141899" y="516160"/>
                  <a:pt x="-28429" y="670799"/>
                  <a:pt x="0" y="806556"/>
                </a:cubicBezTo>
                <a:cubicBezTo>
                  <a:pt x="33600" y="1167612"/>
                  <a:pt x="-20719" y="1374974"/>
                  <a:pt x="0" y="1537558"/>
                </a:cubicBezTo>
                <a:cubicBezTo>
                  <a:pt x="20719" y="1700142"/>
                  <a:pt x="-32096" y="2044446"/>
                  <a:pt x="0" y="2268561"/>
                </a:cubicBezTo>
                <a:cubicBezTo>
                  <a:pt x="32096" y="2492676"/>
                  <a:pt x="-11592" y="2738967"/>
                  <a:pt x="0" y="2999563"/>
                </a:cubicBezTo>
                <a:cubicBezTo>
                  <a:pt x="11592" y="3260159"/>
                  <a:pt x="16386" y="3358006"/>
                  <a:pt x="0" y="3573922"/>
                </a:cubicBezTo>
                <a:cubicBezTo>
                  <a:pt x="-16386" y="3789838"/>
                  <a:pt x="36897" y="4158204"/>
                  <a:pt x="0" y="4722640"/>
                </a:cubicBezTo>
                <a:cubicBezTo>
                  <a:pt x="-6302" y="4874336"/>
                  <a:pt x="106203" y="5012633"/>
                  <a:pt x="268852" y="4991492"/>
                </a:cubicBezTo>
                <a:cubicBezTo>
                  <a:pt x="422654" y="4960615"/>
                  <a:pt x="549108" y="4899291"/>
                  <a:pt x="537704" y="4722640"/>
                </a:cubicBezTo>
                <a:cubicBezTo>
                  <a:pt x="546015" y="4603555"/>
                  <a:pt x="539336" y="4519737"/>
                  <a:pt x="537704" y="4453788"/>
                </a:cubicBezTo>
                <a:cubicBezTo>
                  <a:pt x="849922" y="4442758"/>
                  <a:pt x="964603" y="4452251"/>
                  <a:pt x="1236719" y="4453788"/>
                </a:cubicBezTo>
                <a:cubicBezTo>
                  <a:pt x="1508836" y="4455325"/>
                  <a:pt x="1621904" y="4443960"/>
                  <a:pt x="1865833" y="4453788"/>
                </a:cubicBezTo>
                <a:cubicBezTo>
                  <a:pt x="2109762" y="4463616"/>
                  <a:pt x="2251825" y="4461981"/>
                  <a:pt x="2564848" y="4453788"/>
                </a:cubicBezTo>
                <a:cubicBezTo>
                  <a:pt x="2877872" y="4445595"/>
                  <a:pt x="2932805" y="4451998"/>
                  <a:pt x="3159010" y="4453788"/>
                </a:cubicBezTo>
                <a:cubicBezTo>
                  <a:pt x="3385215" y="4455578"/>
                  <a:pt x="3750194" y="4439960"/>
                  <a:pt x="4032779" y="4453788"/>
                </a:cubicBezTo>
                <a:cubicBezTo>
                  <a:pt x="4167916" y="4431575"/>
                  <a:pt x="4289921" y="4349008"/>
                  <a:pt x="4301631" y="4184936"/>
                </a:cubicBezTo>
                <a:cubicBezTo>
                  <a:pt x="4296845" y="3926058"/>
                  <a:pt x="4301876" y="3767730"/>
                  <a:pt x="4301631" y="3493094"/>
                </a:cubicBezTo>
                <a:cubicBezTo>
                  <a:pt x="4301386" y="3218458"/>
                  <a:pt x="4325554" y="3113966"/>
                  <a:pt x="4301631" y="2801253"/>
                </a:cubicBezTo>
                <a:cubicBezTo>
                  <a:pt x="4277708" y="2488540"/>
                  <a:pt x="4325499" y="2404539"/>
                  <a:pt x="4301631" y="2266055"/>
                </a:cubicBezTo>
                <a:cubicBezTo>
                  <a:pt x="4277763" y="2127571"/>
                  <a:pt x="4324606" y="1816001"/>
                  <a:pt x="4301631" y="1652535"/>
                </a:cubicBezTo>
                <a:cubicBezTo>
                  <a:pt x="4278656" y="1489069"/>
                  <a:pt x="4316444" y="1319338"/>
                  <a:pt x="4301631" y="1117337"/>
                </a:cubicBezTo>
                <a:cubicBezTo>
                  <a:pt x="4286818" y="915336"/>
                  <a:pt x="4334434" y="602805"/>
                  <a:pt x="4301631" y="268852"/>
                </a:cubicBezTo>
                <a:close/>
                <a:moveTo>
                  <a:pt x="268852" y="1075408"/>
                </a:moveTo>
                <a:cubicBezTo>
                  <a:pt x="411785" y="1073104"/>
                  <a:pt x="540655" y="948527"/>
                  <a:pt x="537704" y="806556"/>
                </a:cubicBezTo>
                <a:cubicBezTo>
                  <a:pt x="537456" y="746327"/>
                  <a:pt x="463510" y="679763"/>
                  <a:pt x="403278" y="672130"/>
                </a:cubicBezTo>
                <a:cubicBezTo>
                  <a:pt x="317439" y="678323"/>
                  <a:pt x="271493" y="727421"/>
                  <a:pt x="268852" y="806556"/>
                </a:cubicBezTo>
                <a:cubicBezTo>
                  <a:pt x="269294" y="903097"/>
                  <a:pt x="279159" y="982010"/>
                  <a:pt x="268852" y="1075408"/>
                </a:cubicBezTo>
                <a:close/>
              </a:path>
              <a:path w="4301631" h="4991492" fill="darkenLess" stroke="0" extrusionOk="0">
                <a:moveTo>
                  <a:pt x="268852" y="1075408"/>
                </a:moveTo>
                <a:cubicBezTo>
                  <a:pt x="423744" y="1095172"/>
                  <a:pt x="563537" y="944604"/>
                  <a:pt x="537704" y="806556"/>
                </a:cubicBezTo>
                <a:cubicBezTo>
                  <a:pt x="551616" y="729625"/>
                  <a:pt x="471772" y="658115"/>
                  <a:pt x="403278" y="672130"/>
                </a:cubicBezTo>
                <a:cubicBezTo>
                  <a:pt x="336953" y="663062"/>
                  <a:pt x="280347" y="720673"/>
                  <a:pt x="268852" y="806556"/>
                </a:cubicBezTo>
                <a:cubicBezTo>
                  <a:pt x="256066" y="938649"/>
                  <a:pt x="266186" y="956154"/>
                  <a:pt x="268852" y="1075408"/>
                </a:cubicBezTo>
                <a:close/>
                <a:moveTo>
                  <a:pt x="4032779" y="537704"/>
                </a:moveTo>
                <a:cubicBezTo>
                  <a:pt x="4184489" y="559819"/>
                  <a:pt x="4323635" y="437790"/>
                  <a:pt x="4301631" y="268852"/>
                </a:cubicBezTo>
                <a:cubicBezTo>
                  <a:pt x="4299355" y="116100"/>
                  <a:pt x="4151004" y="5934"/>
                  <a:pt x="4032779" y="0"/>
                </a:cubicBezTo>
                <a:cubicBezTo>
                  <a:pt x="3895484" y="27376"/>
                  <a:pt x="3768751" y="118399"/>
                  <a:pt x="3763927" y="268852"/>
                </a:cubicBezTo>
                <a:cubicBezTo>
                  <a:pt x="3768311" y="337750"/>
                  <a:pt x="3826091" y="402152"/>
                  <a:pt x="3898353" y="403278"/>
                </a:cubicBezTo>
                <a:cubicBezTo>
                  <a:pt x="3971976" y="389080"/>
                  <a:pt x="4024311" y="337210"/>
                  <a:pt x="4032779" y="268852"/>
                </a:cubicBezTo>
                <a:cubicBezTo>
                  <a:pt x="4023309" y="364778"/>
                  <a:pt x="4021418" y="423257"/>
                  <a:pt x="4032779" y="537704"/>
                </a:cubicBezTo>
                <a:close/>
              </a:path>
              <a:path w="4301631" h="4991492" fill="none" extrusionOk="0">
                <a:moveTo>
                  <a:pt x="0" y="806556"/>
                </a:moveTo>
                <a:cubicBezTo>
                  <a:pt x="-17057" y="688855"/>
                  <a:pt x="110631" y="538083"/>
                  <a:pt x="268852" y="537704"/>
                </a:cubicBezTo>
                <a:cubicBezTo>
                  <a:pt x="559886" y="545525"/>
                  <a:pt x="703795" y="520071"/>
                  <a:pt x="932916" y="537704"/>
                </a:cubicBezTo>
                <a:cubicBezTo>
                  <a:pt x="1162037" y="555337"/>
                  <a:pt x="1307027" y="544876"/>
                  <a:pt x="1562030" y="537704"/>
                </a:cubicBezTo>
                <a:cubicBezTo>
                  <a:pt x="1817033" y="530532"/>
                  <a:pt x="2098806" y="559376"/>
                  <a:pt x="2261045" y="537704"/>
                </a:cubicBezTo>
                <a:cubicBezTo>
                  <a:pt x="2423285" y="516032"/>
                  <a:pt x="2686664" y="510249"/>
                  <a:pt x="3029961" y="537704"/>
                </a:cubicBezTo>
                <a:cubicBezTo>
                  <a:pt x="3373258" y="565159"/>
                  <a:pt x="3436641" y="527757"/>
                  <a:pt x="3763927" y="537704"/>
                </a:cubicBezTo>
                <a:cubicBezTo>
                  <a:pt x="3767428" y="427040"/>
                  <a:pt x="3770138" y="359525"/>
                  <a:pt x="3763927" y="268852"/>
                </a:cubicBezTo>
                <a:cubicBezTo>
                  <a:pt x="3751737" y="109036"/>
                  <a:pt x="3895484" y="1503"/>
                  <a:pt x="4032779" y="0"/>
                </a:cubicBezTo>
                <a:cubicBezTo>
                  <a:pt x="4181284" y="-16674"/>
                  <a:pt x="4299523" y="116891"/>
                  <a:pt x="4301631" y="268852"/>
                </a:cubicBezTo>
                <a:cubicBezTo>
                  <a:pt x="4322145" y="459564"/>
                  <a:pt x="4296929" y="642827"/>
                  <a:pt x="4301631" y="804050"/>
                </a:cubicBezTo>
                <a:cubicBezTo>
                  <a:pt x="4306333" y="965273"/>
                  <a:pt x="4318846" y="1186436"/>
                  <a:pt x="4301631" y="1456731"/>
                </a:cubicBezTo>
                <a:cubicBezTo>
                  <a:pt x="4284416" y="1727026"/>
                  <a:pt x="4282382" y="1895205"/>
                  <a:pt x="4301631" y="2070251"/>
                </a:cubicBezTo>
                <a:cubicBezTo>
                  <a:pt x="4320880" y="2245297"/>
                  <a:pt x="4269097" y="2495845"/>
                  <a:pt x="4301631" y="2762092"/>
                </a:cubicBezTo>
                <a:cubicBezTo>
                  <a:pt x="4334165" y="3028339"/>
                  <a:pt x="4279047" y="3164736"/>
                  <a:pt x="4301631" y="3414773"/>
                </a:cubicBezTo>
                <a:cubicBezTo>
                  <a:pt x="4324215" y="3664810"/>
                  <a:pt x="4339362" y="4009034"/>
                  <a:pt x="4301631" y="4184936"/>
                </a:cubicBezTo>
                <a:cubicBezTo>
                  <a:pt x="4330207" y="4331611"/>
                  <a:pt x="4201677" y="4457019"/>
                  <a:pt x="4032779" y="4453788"/>
                </a:cubicBezTo>
                <a:cubicBezTo>
                  <a:pt x="3845455" y="4441148"/>
                  <a:pt x="3600484" y="4478092"/>
                  <a:pt x="3333764" y="4453788"/>
                </a:cubicBezTo>
                <a:cubicBezTo>
                  <a:pt x="3067045" y="4429484"/>
                  <a:pt x="2972659" y="4459644"/>
                  <a:pt x="2739601" y="4453788"/>
                </a:cubicBezTo>
                <a:cubicBezTo>
                  <a:pt x="2506543" y="4447932"/>
                  <a:pt x="2236824" y="4477563"/>
                  <a:pt x="2075537" y="4453788"/>
                </a:cubicBezTo>
                <a:cubicBezTo>
                  <a:pt x="1914250" y="4430013"/>
                  <a:pt x="1690344" y="4488188"/>
                  <a:pt x="1341571" y="4453788"/>
                </a:cubicBezTo>
                <a:cubicBezTo>
                  <a:pt x="992798" y="4419388"/>
                  <a:pt x="938627" y="4413636"/>
                  <a:pt x="537704" y="4453788"/>
                </a:cubicBezTo>
                <a:cubicBezTo>
                  <a:pt x="527688" y="4515923"/>
                  <a:pt x="545339" y="4613594"/>
                  <a:pt x="537704" y="4722640"/>
                </a:cubicBezTo>
                <a:cubicBezTo>
                  <a:pt x="539457" y="4844835"/>
                  <a:pt x="422527" y="5001802"/>
                  <a:pt x="268852" y="4991492"/>
                </a:cubicBezTo>
                <a:cubicBezTo>
                  <a:pt x="115020" y="5012461"/>
                  <a:pt x="7059" y="4867611"/>
                  <a:pt x="0" y="4722640"/>
                </a:cubicBezTo>
                <a:cubicBezTo>
                  <a:pt x="-3630" y="4409186"/>
                  <a:pt x="-23904" y="4231287"/>
                  <a:pt x="0" y="4030798"/>
                </a:cubicBezTo>
                <a:cubicBezTo>
                  <a:pt x="23904" y="3830309"/>
                  <a:pt x="-30204" y="3531272"/>
                  <a:pt x="0" y="3299796"/>
                </a:cubicBezTo>
                <a:cubicBezTo>
                  <a:pt x="30204" y="3068320"/>
                  <a:pt x="30630" y="2798365"/>
                  <a:pt x="0" y="2647115"/>
                </a:cubicBezTo>
                <a:cubicBezTo>
                  <a:pt x="-30630" y="2495865"/>
                  <a:pt x="-259" y="2268560"/>
                  <a:pt x="0" y="2111917"/>
                </a:cubicBezTo>
                <a:cubicBezTo>
                  <a:pt x="259" y="1955274"/>
                  <a:pt x="17539" y="1758999"/>
                  <a:pt x="0" y="1420076"/>
                </a:cubicBezTo>
                <a:cubicBezTo>
                  <a:pt x="-17539" y="1081153"/>
                  <a:pt x="23183" y="983777"/>
                  <a:pt x="0" y="806556"/>
                </a:cubicBezTo>
                <a:close/>
                <a:moveTo>
                  <a:pt x="3763927" y="537704"/>
                </a:moveTo>
                <a:cubicBezTo>
                  <a:pt x="3819822" y="526759"/>
                  <a:pt x="3916456" y="538368"/>
                  <a:pt x="4032779" y="537704"/>
                </a:cubicBezTo>
                <a:cubicBezTo>
                  <a:pt x="4180448" y="572434"/>
                  <a:pt x="4326972" y="430116"/>
                  <a:pt x="4301631" y="268852"/>
                </a:cubicBezTo>
                <a:moveTo>
                  <a:pt x="4032779" y="537704"/>
                </a:moveTo>
                <a:cubicBezTo>
                  <a:pt x="4027306" y="418427"/>
                  <a:pt x="4022376" y="342230"/>
                  <a:pt x="4032779" y="268852"/>
                </a:cubicBezTo>
                <a:cubicBezTo>
                  <a:pt x="4025475" y="330407"/>
                  <a:pt x="3965710" y="395119"/>
                  <a:pt x="3898353" y="403278"/>
                </a:cubicBezTo>
                <a:cubicBezTo>
                  <a:pt x="3818198" y="388720"/>
                  <a:pt x="3779304" y="350384"/>
                  <a:pt x="3763927" y="268852"/>
                </a:cubicBezTo>
                <a:moveTo>
                  <a:pt x="268852" y="1075408"/>
                </a:moveTo>
                <a:cubicBezTo>
                  <a:pt x="266080" y="949873"/>
                  <a:pt x="276536" y="906570"/>
                  <a:pt x="268852" y="806556"/>
                </a:cubicBezTo>
                <a:cubicBezTo>
                  <a:pt x="276266" y="731521"/>
                  <a:pt x="323760" y="673600"/>
                  <a:pt x="403278" y="672130"/>
                </a:cubicBezTo>
                <a:cubicBezTo>
                  <a:pt x="483336" y="678884"/>
                  <a:pt x="549278" y="731210"/>
                  <a:pt x="537704" y="806556"/>
                </a:cubicBezTo>
                <a:cubicBezTo>
                  <a:pt x="549677" y="944222"/>
                  <a:pt x="431505" y="1087939"/>
                  <a:pt x="268852" y="1075408"/>
                </a:cubicBezTo>
                <a:cubicBezTo>
                  <a:pt x="123799" y="1081362"/>
                  <a:pt x="-31573" y="938612"/>
                  <a:pt x="0" y="806556"/>
                </a:cubicBezTo>
                <a:moveTo>
                  <a:pt x="537704" y="806556"/>
                </a:moveTo>
                <a:cubicBezTo>
                  <a:pt x="536810" y="1049900"/>
                  <a:pt x="545299" y="1107341"/>
                  <a:pt x="537704" y="1305011"/>
                </a:cubicBezTo>
                <a:cubicBezTo>
                  <a:pt x="530109" y="1502681"/>
                  <a:pt x="536840" y="1593414"/>
                  <a:pt x="537704" y="1876411"/>
                </a:cubicBezTo>
                <a:cubicBezTo>
                  <a:pt x="538568" y="2159408"/>
                  <a:pt x="546651" y="2127306"/>
                  <a:pt x="537704" y="2374866"/>
                </a:cubicBezTo>
                <a:cubicBezTo>
                  <a:pt x="528757" y="2622427"/>
                  <a:pt x="537326" y="2679950"/>
                  <a:pt x="537704" y="2873321"/>
                </a:cubicBezTo>
                <a:cubicBezTo>
                  <a:pt x="538082" y="3066693"/>
                  <a:pt x="564394" y="3231565"/>
                  <a:pt x="537704" y="3481193"/>
                </a:cubicBezTo>
                <a:cubicBezTo>
                  <a:pt x="511014" y="3730821"/>
                  <a:pt x="506312" y="4226962"/>
                  <a:pt x="537704" y="4453788"/>
                </a:cubicBezTo>
              </a:path>
              <a:path w="4301631" h="4991492" fill="none" stroke="0" extrusionOk="0">
                <a:moveTo>
                  <a:pt x="0" y="806556"/>
                </a:moveTo>
                <a:cubicBezTo>
                  <a:pt x="-21895" y="657603"/>
                  <a:pt x="113199" y="543636"/>
                  <a:pt x="268852" y="537704"/>
                </a:cubicBezTo>
                <a:cubicBezTo>
                  <a:pt x="536890" y="507117"/>
                  <a:pt x="719306" y="531125"/>
                  <a:pt x="1002818" y="537704"/>
                </a:cubicBezTo>
                <a:cubicBezTo>
                  <a:pt x="1286330" y="544283"/>
                  <a:pt x="1583125" y="551791"/>
                  <a:pt x="1736784" y="537704"/>
                </a:cubicBezTo>
                <a:cubicBezTo>
                  <a:pt x="1890443" y="523617"/>
                  <a:pt x="2237990" y="532343"/>
                  <a:pt x="2505700" y="537704"/>
                </a:cubicBezTo>
                <a:cubicBezTo>
                  <a:pt x="2773410" y="543065"/>
                  <a:pt x="3279546" y="488050"/>
                  <a:pt x="3763927" y="537704"/>
                </a:cubicBezTo>
                <a:cubicBezTo>
                  <a:pt x="3764896" y="453544"/>
                  <a:pt x="3758094" y="363110"/>
                  <a:pt x="3763927" y="268852"/>
                </a:cubicBezTo>
                <a:cubicBezTo>
                  <a:pt x="3792295" y="98083"/>
                  <a:pt x="3917423" y="-3031"/>
                  <a:pt x="4032779" y="0"/>
                </a:cubicBezTo>
                <a:cubicBezTo>
                  <a:pt x="4184937" y="-35517"/>
                  <a:pt x="4302074" y="92478"/>
                  <a:pt x="4301631" y="268852"/>
                </a:cubicBezTo>
                <a:cubicBezTo>
                  <a:pt x="4288587" y="430389"/>
                  <a:pt x="4307379" y="658589"/>
                  <a:pt x="4301631" y="843211"/>
                </a:cubicBezTo>
                <a:cubicBezTo>
                  <a:pt x="4295883" y="1027833"/>
                  <a:pt x="4289212" y="1147609"/>
                  <a:pt x="4301631" y="1378409"/>
                </a:cubicBezTo>
                <a:cubicBezTo>
                  <a:pt x="4314050" y="1609209"/>
                  <a:pt x="4282453" y="1781219"/>
                  <a:pt x="4301631" y="2070251"/>
                </a:cubicBezTo>
                <a:cubicBezTo>
                  <a:pt x="4320809" y="2359283"/>
                  <a:pt x="4313539" y="2486734"/>
                  <a:pt x="4301631" y="2605449"/>
                </a:cubicBezTo>
                <a:cubicBezTo>
                  <a:pt x="4289723" y="2724164"/>
                  <a:pt x="4322223" y="3014186"/>
                  <a:pt x="4301631" y="3218969"/>
                </a:cubicBezTo>
                <a:cubicBezTo>
                  <a:pt x="4281039" y="3423752"/>
                  <a:pt x="4254226" y="3861365"/>
                  <a:pt x="4301631" y="4184936"/>
                </a:cubicBezTo>
                <a:cubicBezTo>
                  <a:pt x="4279179" y="4331911"/>
                  <a:pt x="4170741" y="4473464"/>
                  <a:pt x="4032779" y="4453788"/>
                </a:cubicBezTo>
                <a:cubicBezTo>
                  <a:pt x="3784905" y="4436214"/>
                  <a:pt x="3695733" y="4429826"/>
                  <a:pt x="3438616" y="4453788"/>
                </a:cubicBezTo>
                <a:cubicBezTo>
                  <a:pt x="3181499" y="4477750"/>
                  <a:pt x="3118516" y="4426323"/>
                  <a:pt x="2809503" y="4453788"/>
                </a:cubicBezTo>
                <a:cubicBezTo>
                  <a:pt x="2500490" y="4481253"/>
                  <a:pt x="2479735" y="4459769"/>
                  <a:pt x="2215340" y="4453788"/>
                </a:cubicBezTo>
                <a:cubicBezTo>
                  <a:pt x="1950945" y="4447807"/>
                  <a:pt x="1716883" y="4441150"/>
                  <a:pt x="1551276" y="4453788"/>
                </a:cubicBezTo>
                <a:cubicBezTo>
                  <a:pt x="1385669" y="4466426"/>
                  <a:pt x="903936" y="4452584"/>
                  <a:pt x="537704" y="4453788"/>
                </a:cubicBezTo>
                <a:cubicBezTo>
                  <a:pt x="547756" y="4559501"/>
                  <a:pt x="537399" y="4633145"/>
                  <a:pt x="537704" y="4722640"/>
                </a:cubicBezTo>
                <a:cubicBezTo>
                  <a:pt x="524755" y="4864553"/>
                  <a:pt x="418692" y="4996251"/>
                  <a:pt x="268852" y="4991492"/>
                </a:cubicBezTo>
                <a:cubicBezTo>
                  <a:pt x="139436" y="4989074"/>
                  <a:pt x="18184" y="4903001"/>
                  <a:pt x="0" y="4722640"/>
                </a:cubicBezTo>
                <a:cubicBezTo>
                  <a:pt x="14347" y="4489470"/>
                  <a:pt x="11443" y="4381693"/>
                  <a:pt x="0" y="4069959"/>
                </a:cubicBezTo>
                <a:cubicBezTo>
                  <a:pt x="-11443" y="3758225"/>
                  <a:pt x="11306" y="3646410"/>
                  <a:pt x="0" y="3417279"/>
                </a:cubicBezTo>
                <a:cubicBezTo>
                  <a:pt x="-11306" y="3188148"/>
                  <a:pt x="-14964" y="2905625"/>
                  <a:pt x="0" y="2686276"/>
                </a:cubicBezTo>
                <a:cubicBezTo>
                  <a:pt x="14964" y="2466927"/>
                  <a:pt x="-32066" y="2143760"/>
                  <a:pt x="0" y="1955274"/>
                </a:cubicBezTo>
                <a:cubicBezTo>
                  <a:pt x="32066" y="1766788"/>
                  <a:pt x="-55679" y="1306219"/>
                  <a:pt x="0" y="806556"/>
                </a:cubicBezTo>
                <a:close/>
                <a:moveTo>
                  <a:pt x="3763927" y="537704"/>
                </a:moveTo>
                <a:cubicBezTo>
                  <a:pt x="3886960" y="536629"/>
                  <a:pt x="3948409" y="543169"/>
                  <a:pt x="4032779" y="537704"/>
                </a:cubicBezTo>
                <a:cubicBezTo>
                  <a:pt x="4182681" y="533351"/>
                  <a:pt x="4306556" y="419823"/>
                  <a:pt x="4301631" y="268852"/>
                </a:cubicBezTo>
                <a:moveTo>
                  <a:pt x="4032779" y="537704"/>
                </a:moveTo>
                <a:cubicBezTo>
                  <a:pt x="4026298" y="471786"/>
                  <a:pt x="4029871" y="333515"/>
                  <a:pt x="4032779" y="268852"/>
                </a:cubicBezTo>
                <a:cubicBezTo>
                  <a:pt x="4026566" y="331198"/>
                  <a:pt x="3979390" y="404254"/>
                  <a:pt x="3898353" y="403278"/>
                </a:cubicBezTo>
                <a:cubicBezTo>
                  <a:pt x="3828008" y="421285"/>
                  <a:pt x="3754642" y="351324"/>
                  <a:pt x="3763927" y="268852"/>
                </a:cubicBezTo>
                <a:moveTo>
                  <a:pt x="268852" y="1075408"/>
                </a:moveTo>
                <a:cubicBezTo>
                  <a:pt x="258492" y="976248"/>
                  <a:pt x="261838" y="874408"/>
                  <a:pt x="268852" y="806556"/>
                </a:cubicBezTo>
                <a:cubicBezTo>
                  <a:pt x="260286" y="733733"/>
                  <a:pt x="324793" y="663449"/>
                  <a:pt x="403278" y="672130"/>
                </a:cubicBezTo>
                <a:cubicBezTo>
                  <a:pt x="464840" y="675492"/>
                  <a:pt x="533388" y="747461"/>
                  <a:pt x="537704" y="806556"/>
                </a:cubicBezTo>
                <a:cubicBezTo>
                  <a:pt x="528861" y="938913"/>
                  <a:pt x="412683" y="1069979"/>
                  <a:pt x="268852" y="1075408"/>
                </a:cubicBezTo>
                <a:cubicBezTo>
                  <a:pt x="106575" y="1085918"/>
                  <a:pt x="-28439" y="943102"/>
                  <a:pt x="0" y="806556"/>
                </a:cubicBezTo>
                <a:moveTo>
                  <a:pt x="537704" y="806556"/>
                </a:moveTo>
                <a:cubicBezTo>
                  <a:pt x="556897" y="1046256"/>
                  <a:pt x="565321" y="1314431"/>
                  <a:pt x="537704" y="1450900"/>
                </a:cubicBezTo>
                <a:cubicBezTo>
                  <a:pt x="510087" y="1587369"/>
                  <a:pt x="533026" y="1842991"/>
                  <a:pt x="537704" y="2058772"/>
                </a:cubicBezTo>
                <a:cubicBezTo>
                  <a:pt x="542382" y="2274553"/>
                  <a:pt x="541654" y="2349428"/>
                  <a:pt x="537704" y="2630172"/>
                </a:cubicBezTo>
                <a:cubicBezTo>
                  <a:pt x="533754" y="2910916"/>
                  <a:pt x="560890" y="2943256"/>
                  <a:pt x="537704" y="3165099"/>
                </a:cubicBezTo>
                <a:cubicBezTo>
                  <a:pt x="514518" y="3386942"/>
                  <a:pt x="564139" y="3496807"/>
                  <a:pt x="537704" y="3809444"/>
                </a:cubicBezTo>
                <a:cubicBezTo>
                  <a:pt x="511269" y="4122082"/>
                  <a:pt x="567577" y="4322222"/>
                  <a:pt x="537704" y="44537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Hazena je bila igra slična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današnjem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rukometu,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vrlo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popularna u Hrvatskoj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između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dva rata.</a:t>
            </a:r>
            <a:br>
              <a:rPr lang="hr-HR" sz="2000" b="1" i="0" dirty="0">
                <a:solidFill>
                  <a:schemeClr val="tx1"/>
                </a:solidFill>
                <a:effectLst/>
              </a:rPr>
            </a:br>
            <a:r>
              <a:rPr lang="hr-HR" sz="2000" b="1" i="0" dirty="0" err="1">
                <a:solidFill>
                  <a:schemeClr val="tx1"/>
                </a:solidFill>
                <a:effectLst/>
              </a:rPr>
              <a:t>Hazenašice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zagrebačke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err="1" smtClean="0">
                <a:solidFill>
                  <a:schemeClr val="tx1"/>
                </a:solidFill>
                <a:effectLst/>
              </a:rPr>
              <a:t>Concordije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1934. godine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Londonu, nastupajući kao reprezentacija Jugoslavije,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osvojile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naslov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svjetskih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prvakinja.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66FE31A-6414-4F3D-92B6-C7208C42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754" y="1521249"/>
            <a:ext cx="7212707" cy="499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601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26857615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6916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89533660-9470-4358-B0E7-20480821B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62271956"/>
              </p:ext>
            </p:extLst>
          </p:nvPr>
        </p:nvGraphicFramePr>
        <p:xfrm>
          <a:off x="3374796" y="1498861"/>
          <a:ext cx="8436024" cy="495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0CB4A5-A99D-4365-B1C4-C959B794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56466"/>
            <a:ext cx="1556362" cy="22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C3E4C59-B3E4-4533-9AD9-B8E9A2704C2F}"/>
              </a:ext>
            </a:extLst>
          </p:cNvPr>
          <p:cNvSpPr/>
          <p:nvPr/>
        </p:nvSpPr>
        <p:spPr>
          <a:xfrm>
            <a:off x="80598" y="1263192"/>
            <a:ext cx="3690124" cy="3246491"/>
          </a:xfrm>
          <a:custGeom>
            <a:avLst/>
            <a:gdLst>
              <a:gd name="connsiteX0" fmla="*/ 900759 w 3690124"/>
              <a:gd name="connsiteY0" fmla="*/ 3652627 h 3246491"/>
              <a:gd name="connsiteX1" fmla="*/ 833079 w 3690124"/>
              <a:gd name="connsiteY1" fmla="*/ 2980542 h 3246491"/>
              <a:gd name="connsiteX2" fmla="*/ 316080 w 3690124"/>
              <a:gd name="connsiteY2" fmla="*/ 714699 h 3246491"/>
              <a:gd name="connsiteX3" fmla="*/ 2538008 w 3690124"/>
              <a:gd name="connsiteY3" fmla="*/ 118828 h 3246491"/>
              <a:gd name="connsiteX4" fmla="*/ 3566526 w 3690124"/>
              <a:gd name="connsiteY4" fmla="*/ 2207363 h 3246491"/>
              <a:gd name="connsiteX5" fmla="*/ 1484699 w 3690124"/>
              <a:gd name="connsiteY5" fmla="*/ 3215228 h 3246491"/>
              <a:gd name="connsiteX6" fmla="*/ 1181050 w 3690124"/>
              <a:gd name="connsiteY6" fmla="*/ 3442675 h 3246491"/>
              <a:gd name="connsiteX7" fmla="*/ 900759 w 3690124"/>
              <a:gd name="connsiteY7" fmla="*/ 3652627 h 324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0124" h="3246491" fill="none" extrusionOk="0">
                <a:moveTo>
                  <a:pt x="900759" y="3652627"/>
                </a:moveTo>
                <a:cubicBezTo>
                  <a:pt x="894621" y="3317076"/>
                  <a:pt x="882799" y="3303977"/>
                  <a:pt x="833079" y="2980542"/>
                </a:cubicBezTo>
                <a:cubicBezTo>
                  <a:pt x="-206249" y="2386494"/>
                  <a:pt x="-101083" y="1475027"/>
                  <a:pt x="316080" y="714699"/>
                </a:cubicBezTo>
                <a:cubicBezTo>
                  <a:pt x="700151" y="70799"/>
                  <a:pt x="1889407" y="-26374"/>
                  <a:pt x="2538008" y="118828"/>
                </a:cubicBezTo>
                <a:cubicBezTo>
                  <a:pt x="3615814" y="333248"/>
                  <a:pt x="3935807" y="1307203"/>
                  <a:pt x="3566526" y="2207363"/>
                </a:cubicBezTo>
                <a:cubicBezTo>
                  <a:pt x="3306610" y="3087373"/>
                  <a:pt x="2254884" y="3192656"/>
                  <a:pt x="1484699" y="3215228"/>
                </a:cubicBezTo>
                <a:cubicBezTo>
                  <a:pt x="1335593" y="3327048"/>
                  <a:pt x="1290011" y="3376109"/>
                  <a:pt x="1181050" y="3442675"/>
                </a:cubicBezTo>
                <a:cubicBezTo>
                  <a:pt x="1072089" y="3509242"/>
                  <a:pt x="990568" y="3598831"/>
                  <a:pt x="900759" y="3652627"/>
                </a:cubicBezTo>
                <a:close/>
              </a:path>
              <a:path w="3690124" h="3246491" stroke="0" extrusionOk="0">
                <a:moveTo>
                  <a:pt x="900759" y="3652627"/>
                </a:moveTo>
                <a:cubicBezTo>
                  <a:pt x="839151" y="3363319"/>
                  <a:pt x="831208" y="3218213"/>
                  <a:pt x="833079" y="2980542"/>
                </a:cubicBezTo>
                <a:cubicBezTo>
                  <a:pt x="-136304" y="2359216"/>
                  <a:pt x="-376841" y="1351826"/>
                  <a:pt x="316080" y="714699"/>
                </a:cubicBezTo>
                <a:cubicBezTo>
                  <a:pt x="850584" y="284164"/>
                  <a:pt x="1709413" y="-360084"/>
                  <a:pt x="2538008" y="118828"/>
                </a:cubicBezTo>
                <a:cubicBezTo>
                  <a:pt x="3281916" y="452581"/>
                  <a:pt x="3934488" y="1410372"/>
                  <a:pt x="3566526" y="2207363"/>
                </a:cubicBezTo>
                <a:cubicBezTo>
                  <a:pt x="3231862" y="3155163"/>
                  <a:pt x="2345402" y="3376694"/>
                  <a:pt x="1484699" y="3215228"/>
                </a:cubicBezTo>
                <a:cubicBezTo>
                  <a:pt x="1387751" y="3308573"/>
                  <a:pt x="1264919" y="3368578"/>
                  <a:pt x="1204408" y="3425180"/>
                </a:cubicBezTo>
                <a:cubicBezTo>
                  <a:pt x="1143897" y="3481782"/>
                  <a:pt x="969407" y="3584251"/>
                  <a:pt x="900759" y="3652627"/>
                </a:cubicBez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5590"/>
                      <a:gd name="adj2" fmla="val 625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Ispuni shemu o odnosu određenog totalitarnog režima prema religiji.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81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E9E166CE-6856-4CF7-B314-A06CC8DF82A2}"/>
              </a:ext>
            </a:extLst>
          </p:cNvPr>
          <p:cNvSpPr/>
          <p:nvPr/>
        </p:nvSpPr>
        <p:spPr>
          <a:xfrm>
            <a:off x="77634" y="1294260"/>
            <a:ext cx="3947611" cy="2806400"/>
          </a:xfrm>
          <a:custGeom>
            <a:avLst/>
            <a:gdLst>
              <a:gd name="connsiteX0" fmla="*/ 0 w 3947611"/>
              <a:gd name="connsiteY0" fmla="*/ 0 h 2806400"/>
              <a:gd name="connsiteX1" fmla="*/ 578983 w 3947611"/>
              <a:gd name="connsiteY1" fmla="*/ 0 h 2806400"/>
              <a:gd name="connsiteX2" fmla="*/ 1315870 w 3947611"/>
              <a:gd name="connsiteY2" fmla="*/ 0 h 2806400"/>
              <a:gd name="connsiteX3" fmla="*/ 1973806 w 3947611"/>
              <a:gd name="connsiteY3" fmla="*/ 0 h 2806400"/>
              <a:gd name="connsiteX4" fmla="*/ 2631741 w 3947611"/>
              <a:gd name="connsiteY4" fmla="*/ 0 h 2806400"/>
              <a:gd name="connsiteX5" fmla="*/ 3289676 w 3947611"/>
              <a:gd name="connsiteY5" fmla="*/ 0 h 2806400"/>
              <a:gd name="connsiteX6" fmla="*/ 3947611 w 3947611"/>
              <a:gd name="connsiteY6" fmla="*/ 0 h 2806400"/>
              <a:gd name="connsiteX7" fmla="*/ 3947611 w 3947611"/>
              <a:gd name="connsiteY7" fmla="*/ 608051 h 2806400"/>
              <a:gd name="connsiteX8" fmla="*/ 3947611 w 3947611"/>
              <a:gd name="connsiteY8" fmla="*/ 1122555 h 2806400"/>
              <a:gd name="connsiteX9" fmla="*/ 3947611 w 3947611"/>
              <a:gd name="connsiteY9" fmla="*/ 1707220 h 2806400"/>
              <a:gd name="connsiteX10" fmla="*/ 3947611 w 3947611"/>
              <a:gd name="connsiteY10" fmla="*/ 2338657 h 2806400"/>
              <a:gd name="connsiteX11" fmla="*/ 3479868 w 3947611"/>
              <a:gd name="connsiteY11" fmla="*/ 2806400 h 2806400"/>
              <a:gd name="connsiteX12" fmla="*/ 2888290 w 3947611"/>
              <a:gd name="connsiteY12" fmla="*/ 2806400 h 2806400"/>
              <a:gd name="connsiteX13" fmla="*/ 2261914 w 3947611"/>
              <a:gd name="connsiteY13" fmla="*/ 2806400 h 2806400"/>
              <a:gd name="connsiteX14" fmla="*/ 1600739 w 3947611"/>
              <a:gd name="connsiteY14" fmla="*/ 2806400 h 2806400"/>
              <a:gd name="connsiteX15" fmla="*/ 974363 w 3947611"/>
              <a:gd name="connsiteY15" fmla="*/ 2806400 h 2806400"/>
              <a:gd name="connsiteX16" fmla="*/ 0 w 3947611"/>
              <a:gd name="connsiteY16" fmla="*/ 2806400 h 2806400"/>
              <a:gd name="connsiteX17" fmla="*/ 0 w 3947611"/>
              <a:gd name="connsiteY17" fmla="*/ 2217056 h 2806400"/>
              <a:gd name="connsiteX18" fmla="*/ 0 w 3947611"/>
              <a:gd name="connsiteY18" fmla="*/ 1683840 h 2806400"/>
              <a:gd name="connsiteX19" fmla="*/ 0 w 3947611"/>
              <a:gd name="connsiteY19" fmla="*/ 1066432 h 2806400"/>
              <a:gd name="connsiteX20" fmla="*/ 0 w 3947611"/>
              <a:gd name="connsiteY20" fmla="*/ 0 h 2806400"/>
              <a:gd name="connsiteX0" fmla="*/ 3479868 w 3947611"/>
              <a:gd name="connsiteY0" fmla="*/ 2806400 h 2806400"/>
              <a:gd name="connsiteX1" fmla="*/ 3573417 w 3947611"/>
              <a:gd name="connsiteY1" fmla="*/ 2432206 h 2806400"/>
              <a:gd name="connsiteX2" fmla="*/ 3947611 w 3947611"/>
              <a:gd name="connsiteY2" fmla="*/ 2338657 h 2806400"/>
              <a:gd name="connsiteX3" fmla="*/ 3479868 w 3947611"/>
              <a:gd name="connsiteY3" fmla="*/ 2806400 h 2806400"/>
              <a:gd name="connsiteX0" fmla="*/ 3479868 w 3947611"/>
              <a:gd name="connsiteY0" fmla="*/ 2806400 h 2806400"/>
              <a:gd name="connsiteX1" fmla="*/ 3573417 w 3947611"/>
              <a:gd name="connsiteY1" fmla="*/ 2432206 h 2806400"/>
              <a:gd name="connsiteX2" fmla="*/ 3947611 w 3947611"/>
              <a:gd name="connsiteY2" fmla="*/ 2338657 h 2806400"/>
              <a:gd name="connsiteX3" fmla="*/ 3479868 w 3947611"/>
              <a:gd name="connsiteY3" fmla="*/ 2806400 h 2806400"/>
              <a:gd name="connsiteX4" fmla="*/ 2818693 w 3947611"/>
              <a:gd name="connsiteY4" fmla="*/ 2806400 h 2806400"/>
              <a:gd name="connsiteX5" fmla="*/ 2087921 w 3947611"/>
              <a:gd name="connsiteY5" fmla="*/ 2806400 h 2806400"/>
              <a:gd name="connsiteX6" fmla="*/ 1426746 w 3947611"/>
              <a:gd name="connsiteY6" fmla="*/ 2806400 h 2806400"/>
              <a:gd name="connsiteX7" fmla="*/ 730772 w 3947611"/>
              <a:gd name="connsiteY7" fmla="*/ 2806400 h 2806400"/>
              <a:gd name="connsiteX8" fmla="*/ 0 w 3947611"/>
              <a:gd name="connsiteY8" fmla="*/ 2806400 h 2806400"/>
              <a:gd name="connsiteX9" fmla="*/ 0 w 3947611"/>
              <a:gd name="connsiteY9" fmla="*/ 2301248 h 2806400"/>
              <a:gd name="connsiteX10" fmla="*/ 0 w 3947611"/>
              <a:gd name="connsiteY10" fmla="*/ 1768032 h 2806400"/>
              <a:gd name="connsiteX11" fmla="*/ 0 w 3947611"/>
              <a:gd name="connsiteY11" fmla="*/ 1262880 h 2806400"/>
              <a:gd name="connsiteX12" fmla="*/ 0 w 3947611"/>
              <a:gd name="connsiteY12" fmla="*/ 757728 h 2806400"/>
              <a:gd name="connsiteX13" fmla="*/ 0 w 3947611"/>
              <a:gd name="connsiteY13" fmla="*/ 0 h 2806400"/>
              <a:gd name="connsiteX14" fmla="*/ 539507 w 3947611"/>
              <a:gd name="connsiteY14" fmla="*/ 0 h 2806400"/>
              <a:gd name="connsiteX15" fmla="*/ 1276394 w 3947611"/>
              <a:gd name="connsiteY15" fmla="*/ 0 h 2806400"/>
              <a:gd name="connsiteX16" fmla="*/ 1973806 w 3947611"/>
              <a:gd name="connsiteY16" fmla="*/ 0 h 2806400"/>
              <a:gd name="connsiteX17" fmla="*/ 2592265 w 3947611"/>
              <a:gd name="connsiteY17" fmla="*/ 0 h 2806400"/>
              <a:gd name="connsiteX18" fmla="*/ 3289676 w 3947611"/>
              <a:gd name="connsiteY18" fmla="*/ 0 h 2806400"/>
              <a:gd name="connsiteX19" fmla="*/ 3947611 w 3947611"/>
              <a:gd name="connsiteY19" fmla="*/ 0 h 2806400"/>
              <a:gd name="connsiteX20" fmla="*/ 3947611 w 3947611"/>
              <a:gd name="connsiteY20" fmla="*/ 608051 h 2806400"/>
              <a:gd name="connsiteX21" fmla="*/ 3947611 w 3947611"/>
              <a:gd name="connsiteY21" fmla="*/ 1145942 h 2806400"/>
              <a:gd name="connsiteX22" fmla="*/ 3947611 w 3947611"/>
              <a:gd name="connsiteY22" fmla="*/ 1683833 h 2806400"/>
              <a:gd name="connsiteX23" fmla="*/ 3947611 w 3947611"/>
              <a:gd name="connsiteY23" fmla="*/ 2338657 h 2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47611" h="2806400" stroke="0" extrusionOk="0">
                <a:moveTo>
                  <a:pt x="0" y="0"/>
                </a:moveTo>
                <a:cubicBezTo>
                  <a:pt x="174308" y="-7272"/>
                  <a:pt x="349279" y="-1702"/>
                  <a:pt x="578983" y="0"/>
                </a:cubicBezTo>
                <a:cubicBezTo>
                  <a:pt x="808687" y="1702"/>
                  <a:pt x="1014047" y="-12394"/>
                  <a:pt x="1315870" y="0"/>
                </a:cubicBezTo>
                <a:cubicBezTo>
                  <a:pt x="1617693" y="12394"/>
                  <a:pt x="1663936" y="20449"/>
                  <a:pt x="1973806" y="0"/>
                </a:cubicBezTo>
                <a:cubicBezTo>
                  <a:pt x="2283676" y="-20449"/>
                  <a:pt x="2389826" y="27502"/>
                  <a:pt x="2631741" y="0"/>
                </a:cubicBezTo>
                <a:cubicBezTo>
                  <a:pt x="2873656" y="-27502"/>
                  <a:pt x="3097672" y="-16793"/>
                  <a:pt x="3289676" y="0"/>
                </a:cubicBezTo>
                <a:cubicBezTo>
                  <a:pt x="3481681" y="16793"/>
                  <a:pt x="3680192" y="-26288"/>
                  <a:pt x="3947611" y="0"/>
                </a:cubicBezTo>
                <a:cubicBezTo>
                  <a:pt x="3968339" y="299674"/>
                  <a:pt x="3939870" y="417640"/>
                  <a:pt x="3947611" y="608051"/>
                </a:cubicBezTo>
                <a:cubicBezTo>
                  <a:pt x="3955352" y="798462"/>
                  <a:pt x="3969156" y="865618"/>
                  <a:pt x="3947611" y="1122555"/>
                </a:cubicBezTo>
                <a:cubicBezTo>
                  <a:pt x="3926066" y="1379492"/>
                  <a:pt x="3963389" y="1428580"/>
                  <a:pt x="3947611" y="1707220"/>
                </a:cubicBezTo>
                <a:cubicBezTo>
                  <a:pt x="3931833" y="1985861"/>
                  <a:pt x="3975585" y="2113347"/>
                  <a:pt x="3947611" y="2338657"/>
                </a:cubicBezTo>
                <a:cubicBezTo>
                  <a:pt x="3865307" y="2457715"/>
                  <a:pt x="3579744" y="2676186"/>
                  <a:pt x="3479868" y="2806400"/>
                </a:cubicBezTo>
                <a:cubicBezTo>
                  <a:pt x="3235459" y="2783542"/>
                  <a:pt x="3172699" y="2784178"/>
                  <a:pt x="2888290" y="2806400"/>
                </a:cubicBezTo>
                <a:cubicBezTo>
                  <a:pt x="2603881" y="2828622"/>
                  <a:pt x="2399792" y="2781888"/>
                  <a:pt x="2261914" y="2806400"/>
                </a:cubicBezTo>
                <a:cubicBezTo>
                  <a:pt x="2124036" y="2830912"/>
                  <a:pt x="1796409" y="2823806"/>
                  <a:pt x="1600739" y="2806400"/>
                </a:cubicBezTo>
                <a:cubicBezTo>
                  <a:pt x="1405070" y="2788994"/>
                  <a:pt x="1122048" y="2814733"/>
                  <a:pt x="974363" y="2806400"/>
                </a:cubicBezTo>
                <a:cubicBezTo>
                  <a:pt x="826678" y="2798067"/>
                  <a:pt x="408722" y="2805678"/>
                  <a:pt x="0" y="2806400"/>
                </a:cubicBezTo>
                <a:cubicBezTo>
                  <a:pt x="-15544" y="2665735"/>
                  <a:pt x="-19577" y="2346056"/>
                  <a:pt x="0" y="2217056"/>
                </a:cubicBezTo>
                <a:cubicBezTo>
                  <a:pt x="19577" y="2088056"/>
                  <a:pt x="4711" y="1932622"/>
                  <a:pt x="0" y="1683840"/>
                </a:cubicBezTo>
                <a:cubicBezTo>
                  <a:pt x="-4711" y="1435058"/>
                  <a:pt x="2788" y="1368684"/>
                  <a:pt x="0" y="1066432"/>
                </a:cubicBezTo>
                <a:cubicBezTo>
                  <a:pt x="-2788" y="764180"/>
                  <a:pt x="-24481" y="414842"/>
                  <a:pt x="0" y="0"/>
                </a:cubicBezTo>
                <a:close/>
              </a:path>
              <a:path w="3947611" h="2806400" fill="darkenLess" stroke="0" extrusionOk="0">
                <a:moveTo>
                  <a:pt x="3479868" y="2806400"/>
                </a:moveTo>
                <a:cubicBezTo>
                  <a:pt x="3501101" y="2687752"/>
                  <a:pt x="3561691" y="2517510"/>
                  <a:pt x="3573417" y="2432206"/>
                </a:cubicBezTo>
                <a:cubicBezTo>
                  <a:pt x="3697121" y="2390933"/>
                  <a:pt x="3805810" y="2367309"/>
                  <a:pt x="3947611" y="2338657"/>
                </a:cubicBezTo>
                <a:cubicBezTo>
                  <a:pt x="3706672" y="2542279"/>
                  <a:pt x="3670545" y="2626671"/>
                  <a:pt x="3479868" y="2806400"/>
                </a:cubicBezTo>
                <a:close/>
              </a:path>
              <a:path w="3947611" h="2806400" fill="none" extrusionOk="0">
                <a:moveTo>
                  <a:pt x="3479868" y="2806400"/>
                </a:moveTo>
                <a:cubicBezTo>
                  <a:pt x="3517963" y="2660500"/>
                  <a:pt x="3557949" y="2567793"/>
                  <a:pt x="3573417" y="2432206"/>
                </a:cubicBezTo>
                <a:cubicBezTo>
                  <a:pt x="3737035" y="2381525"/>
                  <a:pt x="3871672" y="2373190"/>
                  <a:pt x="3947611" y="2338657"/>
                </a:cubicBezTo>
                <a:cubicBezTo>
                  <a:pt x="3754462" y="2578264"/>
                  <a:pt x="3661133" y="2631528"/>
                  <a:pt x="3479868" y="2806400"/>
                </a:cubicBezTo>
                <a:cubicBezTo>
                  <a:pt x="3215203" y="2795131"/>
                  <a:pt x="3126814" y="2814416"/>
                  <a:pt x="2818693" y="2806400"/>
                </a:cubicBezTo>
                <a:cubicBezTo>
                  <a:pt x="2510572" y="2798384"/>
                  <a:pt x="2334325" y="2829469"/>
                  <a:pt x="2087921" y="2806400"/>
                </a:cubicBezTo>
                <a:cubicBezTo>
                  <a:pt x="1841517" y="2783331"/>
                  <a:pt x="1582151" y="2795742"/>
                  <a:pt x="1426746" y="2806400"/>
                </a:cubicBezTo>
                <a:cubicBezTo>
                  <a:pt x="1271342" y="2817058"/>
                  <a:pt x="879124" y="2782108"/>
                  <a:pt x="730772" y="2806400"/>
                </a:cubicBezTo>
                <a:cubicBezTo>
                  <a:pt x="582420" y="2830692"/>
                  <a:pt x="315717" y="2773046"/>
                  <a:pt x="0" y="2806400"/>
                </a:cubicBezTo>
                <a:cubicBezTo>
                  <a:pt x="-7808" y="2592023"/>
                  <a:pt x="12892" y="2517592"/>
                  <a:pt x="0" y="2301248"/>
                </a:cubicBezTo>
                <a:cubicBezTo>
                  <a:pt x="-12892" y="2084904"/>
                  <a:pt x="-26532" y="1897774"/>
                  <a:pt x="0" y="1768032"/>
                </a:cubicBezTo>
                <a:cubicBezTo>
                  <a:pt x="26532" y="1638290"/>
                  <a:pt x="24139" y="1507444"/>
                  <a:pt x="0" y="1262880"/>
                </a:cubicBezTo>
                <a:cubicBezTo>
                  <a:pt x="-24139" y="1018316"/>
                  <a:pt x="21797" y="958654"/>
                  <a:pt x="0" y="757728"/>
                </a:cubicBezTo>
                <a:cubicBezTo>
                  <a:pt x="-21797" y="556802"/>
                  <a:pt x="-32222" y="272990"/>
                  <a:pt x="0" y="0"/>
                </a:cubicBezTo>
                <a:cubicBezTo>
                  <a:pt x="177291" y="-6084"/>
                  <a:pt x="335752" y="12785"/>
                  <a:pt x="539507" y="0"/>
                </a:cubicBezTo>
                <a:cubicBezTo>
                  <a:pt x="743262" y="-12785"/>
                  <a:pt x="921758" y="36796"/>
                  <a:pt x="1276394" y="0"/>
                </a:cubicBezTo>
                <a:cubicBezTo>
                  <a:pt x="1631030" y="-36796"/>
                  <a:pt x="1707459" y="9193"/>
                  <a:pt x="1973806" y="0"/>
                </a:cubicBezTo>
                <a:cubicBezTo>
                  <a:pt x="2240153" y="-9193"/>
                  <a:pt x="2376195" y="26703"/>
                  <a:pt x="2592265" y="0"/>
                </a:cubicBezTo>
                <a:cubicBezTo>
                  <a:pt x="2808335" y="-26703"/>
                  <a:pt x="3148612" y="34224"/>
                  <a:pt x="3289676" y="0"/>
                </a:cubicBezTo>
                <a:cubicBezTo>
                  <a:pt x="3430740" y="-34224"/>
                  <a:pt x="3810001" y="-30160"/>
                  <a:pt x="3947611" y="0"/>
                </a:cubicBezTo>
                <a:cubicBezTo>
                  <a:pt x="3922604" y="213262"/>
                  <a:pt x="3948498" y="421482"/>
                  <a:pt x="3947611" y="608051"/>
                </a:cubicBezTo>
                <a:cubicBezTo>
                  <a:pt x="3946724" y="794620"/>
                  <a:pt x="3949141" y="987199"/>
                  <a:pt x="3947611" y="1145942"/>
                </a:cubicBezTo>
                <a:cubicBezTo>
                  <a:pt x="3946081" y="1304685"/>
                  <a:pt x="3928108" y="1476030"/>
                  <a:pt x="3947611" y="1683833"/>
                </a:cubicBezTo>
                <a:cubicBezTo>
                  <a:pt x="3967114" y="1891636"/>
                  <a:pt x="3963810" y="2063326"/>
                  <a:pt x="3947611" y="2338657"/>
                </a:cubicBezTo>
              </a:path>
              <a:path w="3947611" h="2806400" fill="none" stroke="0" extrusionOk="0">
                <a:moveTo>
                  <a:pt x="3479868" y="2806400"/>
                </a:moveTo>
                <a:cubicBezTo>
                  <a:pt x="3511238" y="2630867"/>
                  <a:pt x="3557682" y="2523143"/>
                  <a:pt x="3573417" y="2432206"/>
                </a:cubicBezTo>
                <a:cubicBezTo>
                  <a:pt x="3680132" y="2386118"/>
                  <a:pt x="3765870" y="2390088"/>
                  <a:pt x="3947611" y="2338657"/>
                </a:cubicBezTo>
                <a:cubicBezTo>
                  <a:pt x="3820691" y="2434999"/>
                  <a:pt x="3700809" y="2618976"/>
                  <a:pt x="3479868" y="2806400"/>
                </a:cubicBezTo>
                <a:cubicBezTo>
                  <a:pt x="3268878" y="2803330"/>
                  <a:pt x="3058845" y="2831211"/>
                  <a:pt x="2888290" y="2806400"/>
                </a:cubicBezTo>
                <a:cubicBezTo>
                  <a:pt x="2717735" y="2781589"/>
                  <a:pt x="2531301" y="2829750"/>
                  <a:pt x="2192317" y="2806400"/>
                </a:cubicBezTo>
                <a:cubicBezTo>
                  <a:pt x="1853333" y="2783050"/>
                  <a:pt x="1791080" y="2805098"/>
                  <a:pt x="1600739" y="2806400"/>
                </a:cubicBezTo>
                <a:cubicBezTo>
                  <a:pt x="1410398" y="2807702"/>
                  <a:pt x="1295101" y="2781904"/>
                  <a:pt x="1009162" y="2806400"/>
                </a:cubicBezTo>
                <a:cubicBezTo>
                  <a:pt x="723223" y="2830896"/>
                  <a:pt x="433801" y="2840997"/>
                  <a:pt x="0" y="2806400"/>
                </a:cubicBezTo>
                <a:cubicBezTo>
                  <a:pt x="2010" y="2558075"/>
                  <a:pt x="-25100" y="2403524"/>
                  <a:pt x="0" y="2301248"/>
                </a:cubicBezTo>
                <a:cubicBezTo>
                  <a:pt x="25100" y="2198972"/>
                  <a:pt x="-23129" y="1893126"/>
                  <a:pt x="0" y="1739968"/>
                </a:cubicBezTo>
                <a:cubicBezTo>
                  <a:pt x="23129" y="1586810"/>
                  <a:pt x="2087" y="1377766"/>
                  <a:pt x="0" y="1262880"/>
                </a:cubicBezTo>
                <a:cubicBezTo>
                  <a:pt x="-2087" y="1147994"/>
                  <a:pt x="2027" y="995142"/>
                  <a:pt x="0" y="785792"/>
                </a:cubicBezTo>
                <a:cubicBezTo>
                  <a:pt x="-2027" y="576442"/>
                  <a:pt x="-3478" y="248126"/>
                  <a:pt x="0" y="0"/>
                </a:cubicBezTo>
                <a:cubicBezTo>
                  <a:pt x="200491" y="30866"/>
                  <a:pt x="468802" y="17942"/>
                  <a:pt x="657935" y="0"/>
                </a:cubicBezTo>
                <a:cubicBezTo>
                  <a:pt x="847069" y="-17942"/>
                  <a:pt x="1056999" y="12646"/>
                  <a:pt x="1197442" y="0"/>
                </a:cubicBezTo>
                <a:cubicBezTo>
                  <a:pt x="1337885" y="-12646"/>
                  <a:pt x="1536078" y="-17321"/>
                  <a:pt x="1855377" y="0"/>
                </a:cubicBezTo>
                <a:cubicBezTo>
                  <a:pt x="2174676" y="17321"/>
                  <a:pt x="2442747" y="24911"/>
                  <a:pt x="2592265" y="0"/>
                </a:cubicBezTo>
                <a:cubicBezTo>
                  <a:pt x="2741783" y="-24911"/>
                  <a:pt x="2937481" y="12538"/>
                  <a:pt x="3210724" y="0"/>
                </a:cubicBezTo>
                <a:cubicBezTo>
                  <a:pt x="3483967" y="-12538"/>
                  <a:pt x="3728277" y="-6217"/>
                  <a:pt x="3947611" y="0"/>
                </a:cubicBezTo>
                <a:cubicBezTo>
                  <a:pt x="3940172" y="178653"/>
                  <a:pt x="3932774" y="418702"/>
                  <a:pt x="3947611" y="584664"/>
                </a:cubicBezTo>
                <a:cubicBezTo>
                  <a:pt x="3962448" y="750626"/>
                  <a:pt x="3950231" y="983697"/>
                  <a:pt x="3947611" y="1122555"/>
                </a:cubicBezTo>
                <a:cubicBezTo>
                  <a:pt x="3944991" y="1261413"/>
                  <a:pt x="3944338" y="1447650"/>
                  <a:pt x="3947611" y="1730606"/>
                </a:cubicBezTo>
                <a:cubicBezTo>
                  <a:pt x="3950884" y="2013562"/>
                  <a:pt x="3946573" y="2210905"/>
                  <a:pt x="3947611" y="2338657"/>
                </a:cubicBezTo>
              </a:path>
            </a:pathLst>
          </a:custGeom>
          <a:solidFill>
            <a:srgbClr val="F0796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Sovjetski Savez 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težak položaj Crkve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 komunistička ideologija oštro se protivila Crkvi i svim oblicima vjerovanja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mnoge crkve zatvorene ili porušene 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4CD85978-65D3-4B9C-8B9D-9A7D9D44627E}"/>
              </a:ext>
            </a:extLst>
          </p:cNvPr>
          <p:cNvSpPr/>
          <p:nvPr/>
        </p:nvSpPr>
        <p:spPr>
          <a:xfrm>
            <a:off x="4143080" y="2554666"/>
            <a:ext cx="3905842" cy="2806400"/>
          </a:xfrm>
          <a:custGeom>
            <a:avLst/>
            <a:gdLst>
              <a:gd name="connsiteX0" fmla="*/ 0 w 3905842"/>
              <a:gd name="connsiteY0" fmla="*/ 0 h 2806400"/>
              <a:gd name="connsiteX1" fmla="*/ 572857 w 3905842"/>
              <a:gd name="connsiteY1" fmla="*/ 0 h 2806400"/>
              <a:gd name="connsiteX2" fmla="*/ 1301947 w 3905842"/>
              <a:gd name="connsiteY2" fmla="*/ 0 h 2806400"/>
              <a:gd name="connsiteX3" fmla="*/ 1952921 w 3905842"/>
              <a:gd name="connsiteY3" fmla="*/ 0 h 2806400"/>
              <a:gd name="connsiteX4" fmla="*/ 2603895 w 3905842"/>
              <a:gd name="connsiteY4" fmla="*/ 0 h 2806400"/>
              <a:gd name="connsiteX5" fmla="*/ 3254868 w 3905842"/>
              <a:gd name="connsiteY5" fmla="*/ 0 h 2806400"/>
              <a:gd name="connsiteX6" fmla="*/ 3905842 w 3905842"/>
              <a:gd name="connsiteY6" fmla="*/ 0 h 2806400"/>
              <a:gd name="connsiteX7" fmla="*/ 3905842 w 3905842"/>
              <a:gd name="connsiteY7" fmla="*/ 608051 h 2806400"/>
              <a:gd name="connsiteX8" fmla="*/ 3905842 w 3905842"/>
              <a:gd name="connsiteY8" fmla="*/ 1122555 h 2806400"/>
              <a:gd name="connsiteX9" fmla="*/ 3905842 w 3905842"/>
              <a:gd name="connsiteY9" fmla="*/ 1707220 h 2806400"/>
              <a:gd name="connsiteX10" fmla="*/ 3905842 w 3905842"/>
              <a:gd name="connsiteY10" fmla="*/ 2338657 h 2806400"/>
              <a:gd name="connsiteX11" fmla="*/ 3438099 w 3905842"/>
              <a:gd name="connsiteY11" fmla="*/ 2806400 h 2806400"/>
              <a:gd name="connsiteX12" fmla="*/ 2853622 w 3905842"/>
              <a:gd name="connsiteY12" fmla="*/ 2806400 h 2806400"/>
              <a:gd name="connsiteX13" fmla="*/ 2234764 w 3905842"/>
              <a:gd name="connsiteY13" fmla="*/ 2806400 h 2806400"/>
              <a:gd name="connsiteX14" fmla="*/ 1581526 w 3905842"/>
              <a:gd name="connsiteY14" fmla="*/ 2806400 h 2806400"/>
              <a:gd name="connsiteX15" fmla="*/ 962668 w 3905842"/>
              <a:gd name="connsiteY15" fmla="*/ 2806400 h 2806400"/>
              <a:gd name="connsiteX16" fmla="*/ 0 w 3905842"/>
              <a:gd name="connsiteY16" fmla="*/ 2806400 h 2806400"/>
              <a:gd name="connsiteX17" fmla="*/ 0 w 3905842"/>
              <a:gd name="connsiteY17" fmla="*/ 2217056 h 2806400"/>
              <a:gd name="connsiteX18" fmla="*/ 0 w 3905842"/>
              <a:gd name="connsiteY18" fmla="*/ 1683840 h 2806400"/>
              <a:gd name="connsiteX19" fmla="*/ 0 w 3905842"/>
              <a:gd name="connsiteY19" fmla="*/ 1066432 h 2806400"/>
              <a:gd name="connsiteX20" fmla="*/ 0 w 3905842"/>
              <a:gd name="connsiteY20" fmla="*/ 0 h 2806400"/>
              <a:gd name="connsiteX0" fmla="*/ 3438099 w 3905842"/>
              <a:gd name="connsiteY0" fmla="*/ 2806400 h 2806400"/>
              <a:gd name="connsiteX1" fmla="*/ 3531648 w 3905842"/>
              <a:gd name="connsiteY1" fmla="*/ 2432206 h 2806400"/>
              <a:gd name="connsiteX2" fmla="*/ 3905842 w 3905842"/>
              <a:gd name="connsiteY2" fmla="*/ 2338657 h 2806400"/>
              <a:gd name="connsiteX3" fmla="*/ 3438099 w 3905842"/>
              <a:gd name="connsiteY3" fmla="*/ 2806400 h 2806400"/>
              <a:gd name="connsiteX0" fmla="*/ 3438099 w 3905842"/>
              <a:gd name="connsiteY0" fmla="*/ 2806400 h 2806400"/>
              <a:gd name="connsiteX1" fmla="*/ 3531648 w 3905842"/>
              <a:gd name="connsiteY1" fmla="*/ 2432206 h 2806400"/>
              <a:gd name="connsiteX2" fmla="*/ 3905842 w 3905842"/>
              <a:gd name="connsiteY2" fmla="*/ 2338657 h 2806400"/>
              <a:gd name="connsiteX3" fmla="*/ 3438099 w 3905842"/>
              <a:gd name="connsiteY3" fmla="*/ 2806400 h 2806400"/>
              <a:gd name="connsiteX4" fmla="*/ 2784860 w 3905842"/>
              <a:gd name="connsiteY4" fmla="*/ 2806400 h 2806400"/>
              <a:gd name="connsiteX5" fmla="*/ 2062859 w 3905842"/>
              <a:gd name="connsiteY5" fmla="*/ 2806400 h 2806400"/>
              <a:gd name="connsiteX6" fmla="*/ 1409621 w 3905842"/>
              <a:gd name="connsiteY6" fmla="*/ 2806400 h 2806400"/>
              <a:gd name="connsiteX7" fmla="*/ 722001 w 3905842"/>
              <a:gd name="connsiteY7" fmla="*/ 2806400 h 2806400"/>
              <a:gd name="connsiteX8" fmla="*/ 0 w 3905842"/>
              <a:gd name="connsiteY8" fmla="*/ 2806400 h 2806400"/>
              <a:gd name="connsiteX9" fmla="*/ 0 w 3905842"/>
              <a:gd name="connsiteY9" fmla="*/ 2301248 h 2806400"/>
              <a:gd name="connsiteX10" fmla="*/ 0 w 3905842"/>
              <a:gd name="connsiteY10" fmla="*/ 1768032 h 2806400"/>
              <a:gd name="connsiteX11" fmla="*/ 0 w 3905842"/>
              <a:gd name="connsiteY11" fmla="*/ 1262880 h 2806400"/>
              <a:gd name="connsiteX12" fmla="*/ 0 w 3905842"/>
              <a:gd name="connsiteY12" fmla="*/ 757728 h 2806400"/>
              <a:gd name="connsiteX13" fmla="*/ 0 w 3905842"/>
              <a:gd name="connsiteY13" fmla="*/ 0 h 2806400"/>
              <a:gd name="connsiteX14" fmla="*/ 533798 w 3905842"/>
              <a:gd name="connsiteY14" fmla="*/ 0 h 2806400"/>
              <a:gd name="connsiteX15" fmla="*/ 1262889 w 3905842"/>
              <a:gd name="connsiteY15" fmla="*/ 0 h 2806400"/>
              <a:gd name="connsiteX16" fmla="*/ 1952921 w 3905842"/>
              <a:gd name="connsiteY16" fmla="*/ 0 h 2806400"/>
              <a:gd name="connsiteX17" fmla="*/ 2564836 w 3905842"/>
              <a:gd name="connsiteY17" fmla="*/ 0 h 2806400"/>
              <a:gd name="connsiteX18" fmla="*/ 3254868 w 3905842"/>
              <a:gd name="connsiteY18" fmla="*/ 0 h 2806400"/>
              <a:gd name="connsiteX19" fmla="*/ 3905842 w 3905842"/>
              <a:gd name="connsiteY19" fmla="*/ 0 h 2806400"/>
              <a:gd name="connsiteX20" fmla="*/ 3905842 w 3905842"/>
              <a:gd name="connsiteY20" fmla="*/ 608051 h 2806400"/>
              <a:gd name="connsiteX21" fmla="*/ 3905842 w 3905842"/>
              <a:gd name="connsiteY21" fmla="*/ 1145942 h 2806400"/>
              <a:gd name="connsiteX22" fmla="*/ 3905842 w 3905842"/>
              <a:gd name="connsiteY22" fmla="*/ 1683833 h 2806400"/>
              <a:gd name="connsiteX23" fmla="*/ 3905842 w 3905842"/>
              <a:gd name="connsiteY23" fmla="*/ 2338657 h 2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5842" h="2806400" stroke="0" extrusionOk="0">
                <a:moveTo>
                  <a:pt x="0" y="0"/>
                </a:moveTo>
                <a:cubicBezTo>
                  <a:pt x="232549" y="-15408"/>
                  <a:pt x="325325" y="26116"/>
                  <a:pt x="572857" y="0"/>
                </a:cubicBezTo>
                <a:cubicBezTo>
                  <a:pt x="820389" y="-26116"/>
                  <a:pt x="1053755" y="33212"/>
                  <a:pt x="1301947" y="0"/>
                </a:cubicBezTo>
                <a:cubicBezTo>
                  <a:pt x="1550139" y="-33212"/>
                  <a:pt x="1747729" y="5253"/>
                  <a:pt x="1952921" y="0"/>
                </a:cubicBezTo>
                <a:cubicBezTo>
                  <a:pt x="2158113" y="-5253"/>
                  <a:pt x="2399276" y="9112"/>
                  <a:pt x="2603895" y="0"/>
                </a:cubicBezTo>
                <a:cubicBezTo>
                  <a:pt x="2808514" y="-9112"/>
                  <a:pt x="3040965" y="30823"/>
                  <a:pt x="3254868" y="0"/>
                </a:cubicBezTo>
                <a:cubicBezTo>
                  <a:pt x="3468771" y="-30823"/>
                  <a:pt x="3717328" y="-11754"/>
                  <a:pt x="3905842" y="0"/>
                </a:cubicBezTo>
                <a:cubicBezTo>
                  <a:pt x="3926570" y="299674"/>
                  <a:pt x="3898101" y="417640"/>
                  <a:pt x="3905842" y="608051"/>
                </a:cubicBezTo>
                <a:cubicBezTo>
                  <a:pt x="3913583" y="798462"/>
                  <a:pt x="3927387" y="865618"/>
                  <a:pt x="3905842" y="1122555"/>
                </a:cubicBezTo>
                <a:cubicBezTo>
                  <a:pt x="3884297" y="1379492"/>
                  <a:pt x="3921620" y="1428580"/>
                  <a:pt x="3905842" y="1707220"/>
                </a:cubicBezTo>
                <a:cubicBezTo>
                  <a:pt x="3890064" y="1985861"/>
                  <a:pt x="3933816" y="2113347"/>
                  <a:pt x="3905842" y="2338657"/>
                </a:cubicBezTo>
                <a:cubicBezTo>
                  <a:pt x="3823538" y="2457715"/>
                  <a:pt x="3537975" y="2676186"/>
                  <a:pt x="3438099" y="2806400"/>
                </a:cubicBezTo>
                <a:cubicBezTo>
                  <a:pt x="3250989" y="2815598"/>
                  <a:pt x="3027363" y="2815335"/>
                  <a:pt x="2853622" y="2806400"/>
                </a:cubicBezTo>
                <a:cubicBezTo>
                  <a:pt x="2679881" y="2797465"/>
                  <a:pt x="2409366" y="2793245"/>
                  <a:pt x="2234764" y="2806400"/>
                </a:cubicBezTo>
                <a:cubicBezTo>
                  <a:pt x="2060162" y="2819555"/>
                  <a:pt x="1784347" y="2787850"/>
                  <a:pt x="1581526" y="2806400"/>
                </a:cubicBezTo>
                <a:cubicBezTo>
                  <a:pt x="1378705" y="2824950"/>
                  <a:pt x="1128446" y="2792325"/>
                  <a:pt x="962668" y="2806400"/>
                </a:cubicBezTo>
                <a:cubicBezTo>
                  <a:pt x="796890" y="2820475"/>
                  <a:pt x="241288" y="2760046"/>
                  <a:pt x="0" y="2806400"/>
                </a:cubicBezTo>
                <a:cubicBezTo>
                  <a:pt x="-15544" y="2665735"/>
                  <a:pt x="-19577" y="2346056"/>
                  <a:pt x="0" y="2217056"/>
                </a:cubicBezTo>
                <a:cubicBezTo>
                  <a:pt x="19577" y="2088056"/>
                  <a:pt x="4711" y="1932622"/>
                  <a:pt x="0" y="1683840"/>
                </a:cubicBezTo>
                <a:cubicBezTo>
                  <a:pt x="-4711" y="1435058"/>
                  <a:pt x="2788" y="1368684"/>
                  <a:pt x="0" y="1066432"/>
                </a:cubicBezTo>
                <a:cubicBezTo>
                  <a:pt x="-2788" y="764180"/>
                  <a:pt x="-24481" y="414842"/>
                  <a:pt x="0" y="0"/>
                </a:cubicBezTo>
                <a:close/>
              </a:path>
              <a:path w="3905842" h="2806400" fill="darkenLess" stroke="0" extrusionOk="0">
                <a:moveTo>
                  <a:pt x="3438099" y="2806400"/>
                </a:moveTo>
                <a:cubicBezTo>
                  <a:pt x="3459332" y="2687752"/>
                  <a:pt x="3519922" y="2517510"/>
                  <a:pt x="3531648" y="2432206"/>
                </a:cubicBezTo>
                <a:cubicBezTo>
                  <a:pt x="3655352" y="2390933"/>
                  <a:pt x="3764041" y="2367309"/>
                  <a:pt x="3905842" y="2338657"/>
                </a:cubicBezTo>
                <a:cubicBezTo>
                  <a:pt x="3664903" y="2542279"/>
                  <a:pt x="3628776" y="2626671"/>
                  <a:pt x="3438099" y="2806400"/>
                </a:cubicBezTo>
                <a:close/>
              </a:path>
              <a:path w="3905842" h="2806400" fill="none" extrusionOk="0">
                <a:moveTo>
                  <a:pt x="3438099" y="2806400"/>
                </a:moveTo>
                <a:cubicBezTo>
                  <a:pt x="3476194" y="2660500"/>
                  <a:pt x="3516180" y="2567793"/>
                  <a:pt x="3531648" y="2432206"/>
                </a:cubicBezTo>
                <a:cubicBezTo>
                  <a:pt x="3695266" y="2381525"/>
                  <a:pt x="3829903" y="2373190"/>
                  <a:pt x="3905842" y="2338657"/>
                </a:cubicBezTo>
                <a:cubicBezTo>
                  <a:pt x="3712693" y="2578264"/>
                  <a:pt x="3619364" y="2631528"/>
                  <a:pt x="3438099" y="2806400"/>
                </a:cubicBezTo>
                <a:cubicBezTo>
                  <a:pt x="3134026" y="2790112"/>
                  <a:pt x="3050161" y="2789100"/>
                  <a:pt x="2784860" y="2806400"/>
                </a:cubicBezTo>
                <a:cubicBezTo>
                  <a:pt x="2519559" y="2823700"/>
                  <a:pt x="2328504" y="2800730"/>
                  <a:pt x="2062859" y="2806400"/>
                </a:cubicBezTo>
                <a:cubicBezTo>
                  <a:pt x="1797214" y="2812070"/>
                  <a:pt x="1548795" y="2794854"/>
                  <a:pt x="1409621" y="2806400"/>
                </a:cubicBezTo>
                <a:cubicBezTo>
                  <a:pt x="1270447" y="2817946"/>
                  <a:pt x="1054720" y="2828150"/>
                  <a:pt x="722001" y="2806400"/>
                </a:cubicBezTo>
                <a:cubicBezTo>
                  <a:pt x="389282" y="2784650"/>
                  <a:pt x="226811" y="2833408"/>
                  <a:pt x="0" y="2806400"/>
                </a:cubicBezTo>
                <a:cubicBezTo>
                  <a:pt x="-7808" y="2592023"/>
                  <a:pt x="12892" y="2517592"/>
                  <a:pt x="0" y="2301248"/>
                </a:cubicBezTo>
                <a:cubicBezTo>
                  <a:pt x="-12892" y="2084904"/>
                  <a:pt x="-26532" y="1897774"/>
                  <a:pt x="0" y="1768032"/>
                </a:cubicBezTo>
                <a:cubicBezTo>
                  <a:pt x="26532" y="1638290"/>
                  <a:pt x="24139" y="1507444"/>
                  <a:pt x="0" y="1262880"/>
                </a:cubicBezTo>
                <a:cubicBezTo>
                  <a:pt x="-24139" y="1018316"/>
                  <a:pt x="21797" y="958654"/>
                  <a:pt x="0" y="757728"/>
                </a:cubicBezTo>
                <a:cubicBezTo>
                  <a:pt x="-21797" y="556802"/>
                  <a:pt x="-32222" y="272990"/>
                  <a:pt x="0" y="0"/>
                </a:cubicBezTo>
                <a:cubicBezTo>
                  <a:pt x="236251" y="15343"/>
                  <a:pt x="306159" y="8313"/>
                  <a:pt x="533798" y="0"/>
                </a:cubicBezTo>
                <a:cubicBezTo>
                  <a:pt x="761437" y="-8313"/>
                  <a:pt x="1103840" y="18339"/>
                  <a:pt x="1262889" y="0"/>
                </a:cubicBezTo>
                <a:cubicBezTo>
                  <a:pt x="1421938" y="-18339"/>
                  <a:pt x="1631259" y="24607"/>
                  <a:pt x="1952921" y="0"/>
                </a:cubicBezTo>
                <a:cubicBezTo>
                  <a:pt x="2274583" y="-24607"/>
                  <a:pt x="2383371" y="30484"/>
                  <a:pt x="2564836" y="0"/>
                </a:cubicBezTo>
                <a:cubicBezTo>
                  <a:pt x="2746301" y="-30484"/>
                  <a:pt x="2979276" y="-20533"/>
                  <a:pt x="3254868" y="0"/>
                </a:cubicBezTo>
                <a:cubicBezTo>
                  <a:pt x="3530460" y="20533"/>
                  <a:pt x="3734180" y="19162"/>
                  <a:pt x="3905842" y="0"/>
                </a:cubicBezTo>
                <a:cubicBezTo>
                  <a:pt x="3880835" y="213262"/>
                  <a:pt x="3906729" y="421482"/>
                  <a:pt x="3905842" y="608051"/>
                </a:cubicBezTo>
                <a:cubicBezTo>
                  <a:pt x="3904955" y="794620"/>
                  <a:pt x="3907372" y="987199"/>
                  <a:pt x="3905842" y="1145942"/>
                </a:cubicBezTo>
                <a:cubicBezTo>
                  <a:pt x="3904312" y="1304685"/>
                  <a:pt x="3886339" y="1476030"/>
                  <a:pt x="3905842" y="1683833"/>
                </a:cubicBezTo>
                <a:cubicBezTo>
                  <a:pt x="3925345" y="1891636"/>
                  <a:pt x="3922041" y="2063326"/>
                  <a:pt x="3905842" y="2338657"/>
                </a:cubicBezTo>
              </a:path>
              <a:path w="3905842" h="2806400" fill="none" stroke="0" extrusionOk="0">
                <a:moveTo>
                  <a:pt x="3438099" y="2806400"/>
                </a:moveTo>
                <a:cubicBezTo>
                  <a:pt x="3469469" y="2630867"/>
                  <a:pt x="3515913" y="2523143"/>
                  <a:pt x="3531648" y="2432206"/>
                </a:cubicBezTo>
                <a:cubicBezTo>
                  <a:pt x="3638363" y="2386118"/>
                  <a:pt x="3724101" y="2390088"/>
                  <a:pt x="3905842" y="2338657"/>
                </a:cubicBezTo>
                <a:cubicBezTo>
                  <a:pt x="3778922" y="2434999"/>
                  <a:pt x="3659040" y="2618976"/>
                  <a:pt x="3438099" y="2806400"/>
                </a:cubicBezTo>
                <a:cubicBezTo>
                  <a:pt x="3161794" y="2807509"/>
                  <a:pt x="3013251" y="2828953"/>
                  <a:pt x="2853622" y="2806400"/>
                </a:cubicBezTo>
                <a:cubicBezTo>
                  <a:pt x="2693993" y="2783847"/>
                  <a:pt x="2380334" y="2813854"/>
                  <a:pt x="2166002" y="2806400"/>
                </a:cubicBezTo>
                <a:cubicBezTo>
                  <a:pt x="1951670" y="2798946"/>
                  <a:pt x="1823431" y="2828515"/>
                  <a:pt x="1581526" y="2806400"/>
                </a:cubicBezTo>
                <a:cubicBezTo>
                  <a:pt x="1339621" y="2784285"/>
                  <a:pt x="1250382" y="2783174"/>
                  <a:pt x="997049" y="2806400"/>
                </a:cubicBezTo>
                <a:cubicBezTo>
                  <a:pt x="743716" y="2829626"/>
                  <a:pt x="437299" y="2819307"/>
                  <a:pt x="0" y="2806400"/>
                </a:cubicBezTo>
                <a:cubicBezTo>
                  <a:pt x="2010" y="2558075"/>
                  <a:pt x="-25100" y="2403524"/>
                  <a:pt x="0" y="2301248"/>
                </a:cubicBezTo>
                <a:cubicBezTo>
                  <a:pt x="25100" y="2198972"/>
                  <a:pt x="-23129" y="1893126"/>
                  <a:pt x="0" y="1739968"/>
                </a:cubicBezTo>
                <a:cubicBezTo>
                  <a:pt x="23129" y="1586810"/>
                  <a:pt x="2087" y="1377766"/>
                  <a:pt x="0" y="1262880"/>
                </a:cubicBezTo>
                <a:cubicBezTo>
                  <a:pt x="-2087" y="1147994"/>
                  <a:pt x="2027" y="995142"/>
                  <a:pt x="0" y="785792"/>
                </a:cubicBezTo>
                <a:cubicBezTo>
                  <a:pt x="-2027" y="576442"/>
                  <a:pt x="-3478" y="248126"/>
                  <a:pt x="0" y="0"/>
                </a:cubicBezTo>
                <a:cubicBezTo>
                  <a:pt x="244083" y="11474"/>
                  <a:pt x="493153" y="-22592"/>
                  <a:pt x="650974" y="0"/>
                </a:cubicBezTo>
                <a:cubicBezTo>
                  <a:pt x="808795" y="22592"/>
                  <a:pt x="984924" y="-11536"/>
                  <a:pt x="1184772" y="0"/>
                </a:cubicBezTo>
                <a:cubicBezTo>
                  <a:pt x="1384620" y="11536"/>
                  <a:pt x="1663029" y="-23912"/>
                  <a:pt x="1835746" y="0"/>
                </a:cubicBezTo>
                <a:cubicBezTo>
                  <a:pt x="2008463" y="23912"/>
                  <a:pt x="2251063" y="10570"/>
                  <a:pt x="2564836" y="0"/>
                </a:cubicBezTo>
                <a:cubicBezTo>
                  <a:pt x="2878609" y="-10570"/>
                  <a:pt x="3048288" y="23193"/>
                  <a:pt x="3176751" y="0"/>
                </a:cubicBezTo>
                <a:cubicBezTo>
                  <a:pt x="3305214" y="-23193"/>
                  <a:pt x="3658192" y="27374"/>
                  <a:pt x="3905842" y="0"/>
                </a:cubicBezTo>
                <a:cubicBezTo>
                  <a:pt x="3898403" y="178653"/>
                  <a:pt x="3891005" y="418702"/>
                  <a:pt x="3905842" y="584664"/>
                </a:cubicBezTo>
                <a:cubicBezTo>
                  <a:pt x="3920679" y="750626"/>
                  <a:pt x="3908462" y="983697"/>
                  <a:pt x="3905842" y="1122555"/>
                </a:cubicBezTo>
                <a:cubicBezTo>
                  <a:pt x="3903222" y="1261413"/>
                  <a:pt x="3902569" y="1447650"/>
                  <a:pt x="3905842" y="1730606"/>
                </a:cubicBezTo>
                <a:cubicBezTo>
                  <a:pt x="3909115" y="2013562"/>
                  <a:pt x="3904804" y="2210905"/>
                  <a:pt x="3905842" y="2338657"/>
                </a:cubicBezTo>
              </a:path>
            </a:pathLst>
          </a:custGeom>
          <a:solidFill>
            <a:srgbClr val="CA876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Njemačka</a:t>
            </a:r>
            <a:endParaRPr lang="hr-H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nacisti su vjerske ustanove nastojali iskoristiti za svoje ciljeve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odnos prema Katoličkoj Crkvi zaoštrili su 1937. godine, nakon protunacističke poslanice </a:t>
            </a:r>
            <a:endParaRPr lang="hr-HR" sz="2000" dirty="0" smtClean="0">
              <a:solidFill>
                <a:schemeClr val="tx1"/>
              </a:solidFill>
            </a:endParaRPr>
          </a:p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pape </a:t>
            </a:r>
            <a:r>
              <a:rPr lang="hr-HR" sz="2000" dirty="0">
                <a:solidFill>
                  <a:schemeClr val="tx1"/>
                </a:solidFill>
              </a:rPr>
              <a:t>Pija XI.</a:t>
            </a:r>
          </a:p>
          <a:p>
            <a:pPr marL="342900" indent="-342900" algn="ctr">
              <a:buFontTx/>
              <a:buChar char="-"/>
            </a:pP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B5423756-612E-41FB-A95D-0448337ECE13}"/>
              </a:ext>
            </a:extLst>
          </p:cNvPr>
          <p:cNvSpPr/>
          <p:nvPr/>
        </p:nvSpPr>
        <p:spPr>
          <a:xfrm>
            <a:off x="8166757" y="3960654"/>
            <a:ext cx="3947611" cy="2806400"/>
          </a:xfrm>
          <a:custGeom>
            <a:avLst/>
            <a:gdLst>
              <a:gd name="connsiteX0" fmla="*/ 0 w 3947611"/>
              <a:gd name="connsiteY0" fmla="*/ 0 h 2806400"/>
              <a:gd name="connsiteX1" fmla="*/ 578983 w 3947611"/>
              <a:gd name="connsiteY1" fmla="*/ 0 h 2806400"/>
              <a:gd name="connsiteX2" fmla="*/ 1315870 w 3947611"/>
              <a:gd name="connsiteY2" fmla="*/ 0 h 2806400"/>
              <a:gd name="connsiteX3" fmla="*/ 1973806 w 3947611"/>
              <a:gd name="connsiteY3" fmla="*/ 0 h 2806400"/>
              <a:gd name="connsiteX4" fmla="*/ 2631741 w 3947611"/>
              <a:gd name="connsiteY4" fmla="*/ 0 h 2806400"/>
              <a:gd name="connsiteX5" fmla="*/ 3289676 w 3947611"/>
              <a:gd name="connsiteY5" fmla="*/ 0 h 2806400"/>
              <a:gd name="connsiteX6" fmla="*/ 3947611 w 3947611"/>
              <a:gd name="connsiteY6" fmla="*/ 0 h 2806400"/>
              <a:gd name="connsiteX7" fmla="*/ 3947611 w 3947611"/>
              <a:gd name="connsiteY7" fmla="*/ 608051 h 2806400"/>
              <a:gd name="connsiteX8" fmla="*/ 3947611 w 3947611"/>
              <a:gd name="connsiteY8" fmla="*/ 1122555 h 2806400"/>
              <a:gd name="connsiteX9" fmla="*/ 3947611 w 3947611"/>
              <a:gd name="connsiteY9" fmla="*/ 1707220 h 2806400"/>
              <a:gd name="connsiteX10" fmla="*/ 3947611 w 3947611"/>
              <a:gd name="connsiteY10" fmla="*/ 2338657 h 2806400"/>
              <a:gd name="connsiteX11" fmla="*/ 3479868 w 3947611"/>
              <a:gd name="connsiteY11" fmla="*/ 2806400 h 2806400"/>
              <a:gd name="connsiteX12" fmla="*/ 2888290 w 3947611"/>
              <a:gd name="connsiteY12" fmla="*/ 2806400 h 2806400"/>
              <a:gd name="connsiteX13" fmla="*/ 2261914 w 3947611"/>
              <a:gd name="connsiteY13" fmla="*/ 2806400 h 2806400"/>
              <a:gd name="connsiteX14" fmla="*/ 1600739 w 3947611"/>
              <a:gd name="connsiteY14" fmla="*/ 2806400 h 2806400"/>
              <a:gd name="connsiteX15" fmla="*/ 974363 w 3947611"/>
              <a:gd name="connsiteY15" fmla="*/ 2806400 h 2806400"/>
              <a:gd name="connsiteX16" fmla="*/ 0 w 3947611"/>
              <a:gd name="connsiteY16" fmla="*/ 2806400 h 2806400"/>
              <a:gd name="connsiteX17" fmla="*/ 0 w 3947611"/>
              <a:gd name="connsiteY17" fmla="*/ 2217056 h 2806400"/>
              <a:gd name="connsiteX18" fmla="*/ 0 w 3947611"/>
              <a:gd name="connsiteY18" fmla="*/ 1683840 h 2806400"/>
              <a:gd name="connsiteX19" fmla="*/ 0 w 3947611"/>
              <a:gd name="connsiteY19" fmla="*/ 1066432 h 2806400"/>
              <a:gd name="connsiteX20" fmla="*/ 0 w 3947611"/>
              <a:gd name="connsiteY20" fmla="*/ 0 h 2806400"/>
              <a:gd name="connsiteX0" fmla="*/ 3479868 w 3947611"/>
              <a:gd name="connsiteY0" fmla="*/ 2806400 h 2806400"/>
              <a:gd name="connsiteX1" fmla="*/ 3573417 w 3947611"/>
              <a:gd name="connsiteY1" fmla="*/ 2432206 h 2806400"/>
              <a:gd name="connsiteX2" fmla="*/ 3947611 w 3947611"/>
              <a:gd name="connsiteY2" fmla="*/ 2338657 h 2806400"/>
              <a:gd name="connsiteX3" fmla="*/ 3479868 w 3947611"/>
              <a:gd name="connsiteY3" fmla="*/ 2806400 h 2806400"/>
              <a:gd name="connsiteX0" fmla="*/ 3479868 w 3947611"/>
              <a:gd name="connsiteY0" fmla="*/ 2806400 h 2806400"/>
              <a:gd name="connsiteX1" fmla="*/ 3573417 w 3947611"/>
              <a:gd name="connsiteY1" fmla="*/ 2432206 h 2806400"/>
              <a:gd name="connsiteX2" fmla="*/ 3947611 w 3947611"/>
              <a:gd name="connsiteY2" fmla="*/ 2338657 h 2806400"/>
              <a:gd name="connsiteX3" fmla="*/ 3479868 w 3947611"/>
              <a:gd name="connsiteY3" fmla="*/ 2806400 h 2806400"/>
              <a:gd name="connsiteX4" fmla="*/ 2818693 w 3947611"/>
              <a:gd name="connsiteY4" fmla="*/ 2806400 h 2806400"/>
              <a:gd name="connsiteX5" fmla="*/ 2087921 w 3947611"/>
              <a:gd name="connsiteY5" fmla="*/ 2806400 h 2806400"/>
              <a:gd name="connsiteX6" fmla="*/ 1426746 w 3947611"/>
              <a:gd name="connsiteY6" fmla="*/ 2806400 h 2806400"/>
              <a:gd name="connsiteX7" fmla="*/ 730772 w 3947611"/>
              <a:gd name="connsiteY7" fmla="*/ 2806400 h 2806400"/>
              <a:gd name="connsiteX8" fmla="*/ 0 w 3947611"/>
              <a:gd name="connsiteY8" fmla="*/ 2806400 h 2806400"/>
              <a:gd name="connsiteX9" fmla="*/ 0 w 3947611"/>
              <a:gd name="connsiteY9" fmla="*/ 2301248 h 2806400"/>
              <a:gd name="connsiteX10" fmla="*/ 0 w 3947611"/>
              <a:gd name="connsiteY10" fmla="*/ 1768032 h 2806400"/>
              <a:gd name="connsiteX11" fmla="*/ 0 w 3947611"/>
              <a:gd name="connsiteY11" fmla="*/ 1262880 h 2806400"/>
              <a:gd name="connsiteX12" fmla="*/ 0 w 3947611"/>
              <a:gd name="connsiteY12" fmla="*/ 757728 h 2806400"/>
              <a:gd name="connsiteX13" fmla="*/ 0 w 3947611"/>
              <a:gd name="connsiteY13" fmla="*/ 0 h 2806400"/>
              <a:gd name="connsiteX14" fmla="*/ 539507 w 3947611"/>
              <a:gd name="connsiteY14" fmla="*/ 0 h 2806400"/>
              <a:gd name="connsiteX15" fmla="*/ 1276394 w 3947611"/>
              <a:gd name="connsiteY15" fmla="*/ 0 h 2806400"/>
              <a:gd name="connsiteX16" fmla="*/ 1973806 w 3947611"/>
              <a:gd name="connsiteY16" fmla="*/ 0 h 2806400"/>
              <a:gd name="connsiteX17" fmla="*/ 2592265 w 3947611"/>
              <a:gd name="connsiteY17" fmla="*/ 0 h 2806400"/>
              <a:gd name="connsiteX18" fmla="*/ 3289676 w 3947611"/>
              <a:gd name="connsiteY18" fmla="*/ 0 h 2806400"/>
              <a:gd name="connsiteX19" fmla="*/ 3947611 w 3947611"/>
              <a:gd name="connsiteY19" fmla="*/ 0 h 2806400"/>
              <a:gd name="connsiteX20" fmla="*/ 3947611 w 3947611"/>
              <a:gd name="connsiteY20" fmla="*/ 608051 h 2806400"/>
              <a:gd name="connsiteX21" fmla="*/ 3947611 w 3947611"/>
              <a:gd name="connsiteY21" fmla="*/ 1145942 h 2806400"/>
              <a:gd name="connsiteX22" fmla="*/ 3947611 w 3947611"/>
              <a:gd name="connsiteY22" fmla="*/ 1683833 h 2806400"/>
              <a:gd name="connsiteX23" fmla="*/ 3947611 w 3947611"/>
              <a:gd name="connsiteY23" fmla="*/ 2338657 h 28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47611" h="2806400" stroke="0" extrusionOk="0">
                <a:moveTo>
                  <a:pt x="0" y="0"/>
                </a:moveTo>
                <a:cubicBezTo>
                  <a:pt x="174308" y="-7272"/>
                  <a:pt x="349279" y="-1702"/>
                  <a:pt x="578983" y="0"/>
                </a:cubicBezTo>
                <a:cubicBezTo>
                  <a:pt x="808687" y="1702"/>
                  <a:pt x="1014047" y="-12394"/>
                  <a:pt x="1315870" y="0"/>
                </a:cubicBezTo>
                <a:cubicBezTo>
                  <a:pt x="1617693" y="12394"/>
                  <a:pt x="1663936" y="20449"/>
                  <a:pt x="1973806" y="0"/>
                </a:cubicBezTo>
                <a:cubicBezTo>
                  <a:pt x="2283676" y="-20449"/>
                  <a:pt x="2389826" y="27502"/>
                  <a:pt x="2631741" y="0"/>
                </a:cubicBezTo>
                <a:cubicBezTo>
                  <a:pt x="2873656" y="-27502"/>
                  <a:pt x="3097672" y="-16793"/>
                  <a:pt x="3289676" y="0"/>
                </a:cubicBezTo>
                <a:cubicBezTo>
                  <a:pt x="3481681" y="16793"/>
                  <a:pt x="3680192" y="-26288"/>
                  <a:pt x="3947611" y="0"/>
                </a:cubicBezTo>
                <a:cubicBezTo>
                  <a:pt x="3968339" y="299674"/>
                  <a:pt x="3939870" y="417640"/>
                  <a:pt x="3947611" y="608051"/>
                </a:cubicBezTo>
                <a:cubicBezTo>
                  <a:pt x="3955352" y="798462"/>
                  <a:pt x="3969156" y="865618"/>
                  <a:pt x="3947611" y="1122555"/>
                </a:cubicBezTo>
                <a:cubicBezTo>
                  <a:pt x="3926066" y="1379492"/>
                  <a:pt x="3963389" y="1428580"/>
                  <a:pt x="3947611" y="1707220"/>
                </a:cubicBezTo>
                <a:cubicBezTo>
                  <a:pt x="3931833" y="1985861"/>
                  <a:pt x="3975585" y="2113347"/>
                  <a:pt x="3947611" y="2338657"/>
                </a:cubicBezTo>
                <a:cubicBezTo>
                  <a:pt x="3865307" y="2457715"/>
                  <a:pt x="3579744" y="2676186"/>
                  <a:pt x="3479868" y="2806400"/>
                </a:cubicBezTo>
                <a:cubicBezTo>
                  <a:pt x="3235459" y="2783542"/>
                  <a:pt x="3172699" y="2784178"/>
                  <a:pt x="2888290" y="2806400"/>
                </a:cubicBezTo>
                <a:cubicBezTo>
                  <a:pt x="2603881" y="2828622"/>
                  <a:pt x="2399792" y="2781888"/>
                  <a:pt x="2261914" y="2806400"/>
                </a:cubicBezTo>
                <a:cubicBezTo>
                  <a:pt x="2124036" y="2830912"/>
                  <a:pt x="1796409" y="2823806"/>
                  <a:pt x="1600739" y="2806400"/>
                </a:cubicBezTo>
                <a:cubicBezTo>
                  <a:pt x="1405070" y="2788994"/>
                  <a:pt x="1122048" y="2814733"/>
                  <a:pt x="974363" y="2806400"/>
                </a:cubicBezTo>
                <a:cubicBezTo>
                  <a:pt x="826678" y="2798067"/>
                  <a:pt x="408722" y="2805678"/>
                  <a:pt x="0" y="2806400"/>
                </a:cubicBezTo>
                <a:cubicBezTo>
                  <a:pt x="-15544" y="2665735"/>
                  <a:pt x="-19577" y="2346056"/>
                  <a:pt x="0" y="2217056"/>
                </a:cubicBezTo>
                <a:cubicBezTo>
                  <a:pt x="19577" y="2088056"/>
                  <a:pt x="4711" y="1932622"/>
                  <a:pt x="0" y="1683840"/>
                </a:cubicBezTo>
                <a:cubicBezTo>
                  <a:pt x="-4711" y="1435058"/>
                  <a:pt x="2788" y="1368684"/>
                  <a:pt x="0" y="1066432"/>
                </a:cubicBezTo>
                <a:cubicBezTo>
                  <a:pt x="-2788" y="764180"/>
                  <a:pt x="-24481" y="414842"/>
                  <a:pt x="0" y="0"/>
                </a:cubicBezTo>
                <a:close/>
              </a:path>
              <a:path w="3947611" h="2806400" fill="darkenLess" stroke="0" extrusionOk="0">
                <a:moveTo>
                  <a:pt x="3479868" y="2806400"/>
                </a:moveTo>
                <a:cubicBezTo>
                  <a:pt x="3501101" y="2687752"/>
                  <a:pt x="3561691" y="2517510"/>
                  <a:pt x="3573417" y="2432206"/>
                </a:cubicBezTo>
                <a:cubicBezTo>
                  <a:pt x="3697121" y="2390933"/>
                  <a:pt x="3805810" y="2367309"/>
                  <a:pt x="3947611" y="2338657"/>
                </a:cubicBezTo>
                <a:cubicBezTo>
                  <a:pt x="3706672" y="2542279"/>
                  <a:pt x="3670545" y="2626671"/>
                  <a:pt x="3479868" y="2806400"/>
                </a:cubicBezTo>
                <a:close/>
              </a:path>
              <a:path w="3947611" h="2806400" fill="none" extrusionOk="0">
                <a:moveTo>
                  <a:pt x="3479868" y="2806400"/>
                </a:moveTo>
                <a:cubicBezTo>
                  <a:pt x="3517963" y="2660500"/>
                  <a:pt x="3557949" y="2567793"/>
                  <a:pt x="3573417" y="2432206"/>
                </a:cubicBezTo>
                <a:cubicBezTo>
                  <a:pt x="3737035" y="2381525"/>
                  <a:pt x="3871672" y="2373190"/>
                  <a:pt x="3947611" y="2338657"/>
                </a:cubicBezTo>
                <a:cubicBezTo>
                  <a:pt x="3754462" y="2578264"/>
                  <a:pt x="3661133" y="2631528"/>
                  <a:pt x="3479868" y="2806400"/>
                </a:cubicBezTo>
                <a:cubicBezTo>
                  <a:pt x="3215203" y="2795131"/>
                  <a:pt x="3126814" y="2814416"/>
                  <a:pt x="2818693" y="2806400"/>
                </a:cubicBezTo>
                <a:cubicBezTo>
                  <a:pt x="2510572" y="2798384"/>
                  <a:pt x="2334325" y="2829469"/>
                  <a:pt x="2087921" y="2806400"/>
                </a:cubicBezTo>
                <a:cubicBezTo>
                  <a:pt x="1841517" y="2783331"/>
                  <a:pt x="1582151" y="2795742"/>
                  <a:pt x="1426746" y="2806400"/>
                </a:cubicBezTo>
                <a:cubicBezTo>
                  <a:pt x="1271342" y="2817058"/>
                  <a:pt x="879124" y="2782108"/>
                  <a:pt x="730772" y="2806400"/>
                </a:cubicBezTo>
                <a:cubicBezTo>
                  <a:pt x="582420" y="2830692"/>
                  <a:pt x="315717" y="2773046"/>
                  <a:pt x="0" y="2806400"/>
                </a:cubicBezTo>
                <a:cubicBezTo>
                  <a:pt x="-7808" y="2592023"/>
                  <a:pt x="12892" y="2517592"/>
                  <a:pt x="0" y="2301248"/>
                </a:cubicBezTo>
                <a:cubicBezTo>
                  <a:pt x="-12892" y="2084904"/>
                  <a:pt x="-26532" y="1897774"/>
                  <a:pt x="0" y="1768032"/>
                </a:cubicBezTo>
                <a:cubicBezTo>
                  <a:pt x="26532" y="1638290"/>
                  <a:pt x="24139" y="1507444"/>
                  <a:pt x="0" y="1262880"/>
                </a:cubicBezTo>
                <a:cubicBezTo>
                  <a:pt x="-24139" y="1018316"/>
                  <a:pt x="21797" y="958654"/>
                  <a:pt x="0" y="757728"/>
                </a:cubicBezTo>
                <a:cubicBezTo>
                  <a:pt x="-21797" y="556802"/>
                  <a:pt x="-32222" y="272990"/>
                  <a:pt x="0" y="0"/>
                </a:cubicBezTo>
                <a:cubicBezTo>
                  <a:pt x="177291" y="-6084"/>
                  <a:pt x="335752" y="12785"/>
                  <a:pt x="539507" y="0"/>
                </a:cubicBezTo>
                <a:cubicBezTo>
                  <a:pt x="743262" y="-12785"/>
                  <a:pt x="921758" y="36796"/>
                  <a:pt x="1276394" y="0"/>
                </a:cubicBezTo>
                <a:cubicBezTo>
                  <a:pt x="1631030" y="-36796"/>
                  <a:pt x="1707459" y="9193"/>
                  <a:pt x="1973806" y="0"/>
                </a:cubicBezTo>
                <a:cubicBezTo>
                  <a:pt x="2240153" y="-9193"/>
                  <a:pt x="2376195" y="26703"/>
                  <a:pt x="2592265" y="0"/>
                </a:cubicBezTo>
                <a:cubicBezTo>
                  <a:pt x="2808335" y="-26703"/>
                  <a:pt x="3148612" y="34224"/>
                  <a:pt x="3289676" y="0"/>
                </a:cubicBezTo>
                <a:cubicBezTo>
                  <a:pt x="3430740" y="-34224"/>
                  <a:pt x="3810001" y="-30160"/>
                  <a:pt x="3947611" y="0"/>
                </a:cubicBezTo>
                <a:cubicBezTo>
                  <a:pt x="3922604" y="213262"/>
                  <a:pt x="3948498" y="421482"/>
                  <a:pt x="3947611" y="608051"/>
                </a:cubicBezTo>
                <a:cubicBezTo>
                  <a:pt x="3946724" y="794620"/>
                  <a:pt x="3949141" y="987199"/>
                  <a:pt x="3947611" y="1145942"/>
                </a:cubicBezTo>
                <a:cubicBezTo>
                  <a:pt x="3946081" y="1304685"/>
                  <a:pt x="3928108" y="1476030"/>
                  <a:pt x="3947611" y="1683833"/>
                </a:cubicBezTo>
                <a:cubicBezTo>
                  <a:pt x="3967114" y="1891636"/>
                  <a:pt x="3963810" y="2063326"/>
                  <a:pt x="3947611" y="2338657"/>
                </a:cubicBezTo>
              </a:path>
              <a:path w="3947611" h="2806400" fill="none" stroke="0" extrusionOk="0">
                <a:moveTo>
                  <a:pt x="3479868" y="2806400"/>
                </a:moveTo>
                <a:cubicBezTo>
                  <a:pt x="3511238" y="2630867"/>
                  <a:pt x="3557682" y="2523143"/>
                  <a:pt x="3573417" y="2432206"/>
                </a:cubicBezTo>
                <a:cubicBezTo>
                  <a:pt x="3680132" y="2386118"/>
                  <a:pt x="3765870" y="2390088"/>
                  <a:pt x="3947611" y="2338657"/>
                </a:cubicBezTo>
                <a:cubicBezTo>
                  <a:pt x="3820691" y="2434999"/>
                  <a:pt x="3700809" y="2618976"/>
                  <a:pt x="3479868" y="2806400"/>
                </a:cubicBezTo>
                <a:cubicBezTo>
                  <a:pt x="3268878" y="2803330"/>
                  <a:pt x="3058845" y="2831211"/>
                  <a:pt x="2888290" y="2806400"/>
                </a:cubicBezTo>
                <a:cubicBezTo>
                  <a:pt x="2717735" y="2781589"/>
                  <a:pt x="2531301" y="2829750"/>
                  <a:pt x="2192317" y="2806400"/>
                </a:cubicBezTo>
                <a:cubicBezTo>
                  <a:pt x="1853333" y="2783050"/>
                  <a:pt x="1791080" y="2805098"/>
                  <a:pt x="1600739" y="2806400"/>
                </a:cubicBezTo>
                <a:cubicBezTo>
                  <a:pt x="1410398" y="2807702"/>
                  <a:pt x="1295101" y="2781904"/>
                  <a:pt x="1009162" y="2806400"/>
                </a:cubicBezTo>
                <a:cubicBezTo>
                  <a:pt x="723223" y="2830896"/>
                  <a:pt x="433801" y="2840997"/>
                  <a:pt x="0" y="2806400"/>
                </a:cubicBezTo>
                <a:cubicBezTo>
                  <a:pt x="2010" y="2558075"/>
                  <a:pt x="-25100" y="2403524"/>
                  <a:pt x="0" y="2301248"/>
                </a:cubicBezTo>
                <a:cubicBezTo>
                  <a:pt x="25100" y="2198972"/>
                  <a:pt x="-23129" y="1893126"/>
                  <a:pt x="0" y="1739968"/>
                </a:cubicBezTo>
                <a:cubicBezTo>
                  <a:pt x="23129" y="1586810"/>
                  <a:pt x="2087" y="1377766"/>
                  <a:pt x="0" y="1262880"/>
                </a:cubicBezTo>
                <a:cubicBezTo>
                  <a:pt x="-2087" y="1147994"/>
                  <a:pt x="2027" y="995142"/>
                  <a:pt x="0" y="785792"/>
                </a:cubicBezTo>
                <a:cubicBezTo>
                  <a:pt x="-2027" y="576442"/>
                  <a:pt x="-3478" y="248126"/>
                  <a:pt x="0" y="0"/>
                </a:cubicBezTo>
                <a:cubicBezTo>
                  <a:pt x="200491" y="30866"/>
                  <a:pt x="468802" y="17942"/>
                  <a:pt x="657935" y="0"/>
                </a:cubicBezTo>
                <a:cubicBezTo>
                  <a:pt x="847069" y="-17942"/>
                  <a:pt x="1056999" y="12646"/>
                  <a:pt x="1197442" y="0"/>
                </a:cubicBezTo>
                <a:cubicBezTo>
                  <a:pt x="1337885" y="-12646"/>
                  <a:pt x="1536078" y="-17321"/>
                  <a:pt x="1855377" y="0"/>
                </a:cubicBezTo>
                <a:cubicBezTo>
                  <a:pt x="2174676" y="17321"/>
                  <a:pt x="2442747" y="24911"/>
                  <a:pt x="2592265" y="0"/>
                </a:cubicBezTo>
                <a:cubicBezTo>
                  <a:pt x="2741783" y="-24911"/>
                  <a:pt x="2937481" y="12538"/>
                  <a:pt x="3210724" y="0"/>
                </a:cubicBezTo>
                <a:cubicBezTo>
                  <a:pt x="3483967" y="-12538"/>
                  <a:pt x="3728277" y="-6217"/>
                  <a:pt x="3947611" y="0"/>
                </a:cubicBezTo>
                <a:cubicBezTo>
                  <a:pt x="3940172" y="178653"/>
                  <a:pt x="3932774" y="418702"/>
                  <a:pt x="3947611" y="584664"/>
                </a:cubicBezTo>
                <a:cubicBezTo>
                  <a:pt x="3962448" y="750626"/>
                  <a:pt x="3950231" y="983697"/>
                  <a:pt x="3947611" y="1122555"/>
                </a:cubicBezTo>
                <a:cubicBezTo>
                  <a:pt x="3944991" y="1261413"/>
                  <a:pt x="3944338" y="1447650"/>
                  <a:pt x="3947611" y="1730606"/>
                </a:cubicBezTo>
                <a:cubicBezTo>
                  <a:pt x="3950884" y="2013562"/>
                  <a:pt x="3946573" y="2210905"/>
                  <a:pt x="3947611" y="2338657"/>
                </a:cubicBezTo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Italija</a:t>
            </a:r>
            <a:endParaRPr lang="hr-H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izniman utjecaj Crkve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– </a:t>
            </a:r>
            <a:r>
              <a:rPr lang="hr-HR" sz="2000" dirty="0" err="1">
                <a:solidFill>
                  <a:schemeClr val="tx1"/>
                </a:solidFill>
              </a:rPr>
              <a:t>Lateranskim</a:t>
            </a:r>
            <a:r>
              <a:rPr lang="hr-HR" sz="2000" dirty="0">
                <a:solidFill>
                  <a:schemeClr val="tx1"/>
                </a:solidFill>
              </a:rPr>
              <a:t> ugovorom iz 1929. godine fašistička je Italija priznala neovisan položaj Vatikana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- Papa Pio XI. prosvjedovao je nakon što je Italija 1938. uvela rasne zakone protiv Židova</a:t>
            </a:r>
          </a:p>
        </p:txBody>
      </p:sp>
    </p:spTree>
    <p:extLst>
      <p:ext uri="{BB962C8B-B14F-4D97-AF65-F5344CB8AC3E}">
        <p14:creationId xmlns:p14="http://schemas.microsoft.com/office/powerpoint/2010/main" xmlns="" val="39516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Sport i religija između dva rata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1936. –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Olimpijske igre u Berlinu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nacisti ih iskoristili u propagandne svrhe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Jesse Owens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Afroamerikanac koji je osvojio 4 zlatne medalje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1924. – prve Zimske olimpijske igre u Chamonixu, Francuska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1930. – prvo Svjetsko nogometno prvenstvo u Urugvaju – hrvatski igrači nisu nastupili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klubovi: Građanski i Concordia iz Zagreba, Hajduk iz Splita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ostali popularni sportovi: biciklizam, tenis, američki nogomet, bejzbol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Franjo Bučar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 njegov poticaj u Hrvatsku uvedeni mnogi sportovi, osnovan  Jugoslavenski olimpijski odbor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azena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sport sličan rukometu, </a:t>
            </a:r>
            <a:r>
              <a:rPr lang="hr-H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hazenašice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zagrebačke </a:t>
            </a:r>
            <a:r>
              <a:rPr lang="hr-HR" sz="2400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Concordije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kao reprezentacija Jugoslavije postale svjetske prvakinje 1934. u Londonu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646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Sport i religija između dva rata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63787967-49FF-40E1-96F9-783318C07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58362452"/>
              </p:ext>
            </p:extLst>
          </p:nvPr>
        </p:nvGraphicFramePr>
        <p:xfrm>
          <a:off x="262010" y="2111609"/>
          <a:ext cx="10619900" cy="4313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6993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rmAutofit/>
          </a:bodyPr>
          <a:lstStyle/>
          <a:p>
            <a:r>
              <a:rPr lang="hr-HR" sz="4400" dirty="0" smtClean="0"/>
              <a:t> Što </a:t>
            </a:r>
            <a:r>
              <a:rPr lang="hr-HR" sz="4400" dirty="0"/>
              <a:t>je propaganda? </a:t>
            </a:r>
          </a:p>
          <a:p>
            <a:r>
              <a:rPr lang="hr-HR" sz="4400" dirty="0" smtClean="0"/>
              <a:t> Zašto </a:t>
            </a:r>
            <a:r>
              <a:rPr lang="hr-HR" sz="4400" dirty="0"/>
              <a:t>je vlastima, pogotovo u totalitarnim režimima, umjetnost imala posebno značenje? </a:t>
            </a:r>
          </a:p>
          <a:p>
            <a:r>
              <a:rPr lang="hr-HR" sz="4400" dirty="0" smtClean="0"/>
              <a:t> Navedi </a:t>
            </a:r>
            <a:r>
              <a:rPr lang="hr-HR" sz="4400" dirty="0"/>
              <a:t>nekoliko primjera propagandne umjetnosti. </a:t>
            </a:r>
            <a:endParaRPr lang="hr-HR" sz="88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0695383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9745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A30B8-D2CA-42B8-B0AB-BE339364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6121" y="2592371"/>
            <a:ext cx="2875879" cy="40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169682" y="1244338"/>
            <a:ext cx="9615340" cy="5313659"/>
          </a:xfrm>
          <a:custGeom>
            <a:avLst/>
            <a:gdLst>
              <a:gd name="connsiteX0" fmla="*/ 10133030 w 9615340"/>
              <a:gd name="connsiteY0" fmla="*/ 2319412 h 5313659"/>
              <a:gd name="connsiteX1" fmla="*/ 9856263 w 9615340"/>
              <a:gd name="connsiteY1" fmla="*/ 2602288 h 5313659"/>
              <a:gd name="connsiteX2" fmla="*/ 9600786 w 9615340"/>
              <a:gd name="connsiteY2" fmla="*/ 2863404 h 5313659"/>
              <a:gd name="connsiteX3" fmla="*/ 4836705 w 9615340"/>
              <a:gd name="connsiteY3" fmla="*/ 5313611 h 5313659"/>
              <a:gd name="connsiteX4" fmla="*/ 32935 w 9615340"/>
              <a:gd name="connsiteY4" fmla="*/ 2967278 h 5313659"/>
              <a:gd name="connsiteX5" fmla="*/ 4490892 w 9615340"/>
              <a:gd name="connsiteY5" fmla="*/ 5771 h 5313659"/>
              <a:gd name="connsiteX6" fmla="*/ 9391802 w 9615340"/>
              <a:gd name="connsiteY6" fmla="*/ 1856109 h 5313659"/>
              <a:gd name="connsiteX7" fmla="*/ 9755004 w 9615340"/>
              <a:gd name="connsiteY7" fmla="*/ 2083127 h 5313659"/>
              <a:gd name="connsiteX8" fmla="*/ 10133030 w 9615340"/>
              <a:gd name="connsiteY8" fmla="*/ 2319412 h 53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5340" h="5313659" fill="none" extrusionOk="0">
                <a:moveTo>
                  <a:pt x="10133030" y="2319412"/>
                </a:moveTo>
                <a:cubicBezTo>
                  <a:pt x="10076428" y="2390266"/>
                  <a:pt x="9981375" y="2462619"/>
                  <a:pt x="9856263" y="2602288"/>
                </a:cubicBezTo>
                <a:cubicBezTo>
                  <a:pt x="9731151" y="2741956"/>
                  <a:pt x="9684771" y="2781265"/>
                  <a:pt x="9600786" y="2863404"/>
                </a:cubicBezTo>
                <a:cubicBezTo>
                  <a:pt x="9459250" y="4287626"/>
                  <a:pt x="7654492" y="5044712"/>
                  <a:pt x="4836705" y="5313611"/>
                </a:cubicBezTo>
                <a:cubicBezTo>
                  <a:pt x="2401129" y="5180662"/>
                  <a:pt x="361161" y="4406991"/>
                  <a:pt x="32935" y="2967278"/>
                </a:cubicBezTo>
                <a:cubicBezTo>
                  <a:pt x="-594415" y="965599"/>
                  <a:pt x="1517664" y="-220577"/>
                  <a:pt x="4490892" y="5771"/>
                </a:cubicBezTo>
                <a:cubicBezTo>
                  <a:pt x="6601485" y="-46872"/>
                  <a:pt x="8665476" y="743307"/>
                  <a:pt x="9391802" y="1856109"/>
                </a:cubicBezTo>
                <a:cubicBezTo>
                  <a:pt x="9516295" y="1942050"/>
                  <a:pt x="9591175" y="2002603"/>
                  <a:pt x="9755004" y="2083127"/>
                </a:cubicBezTo>
                <a:cubicBezTo>
                  <a:pt x="9918833" y="2163652"/>
                  <a:pt x="10004907" y="2247750"/>
                  <a:pt x="10133030" y="2319412"/>
                </a:cubicBezTo>
                <a:close/>
              </a:path>
              <a:path w="9615340" h="5313659" stroke="0" extrusionOk="0">
                <a:moveTo>
                  <a:pt x="10133030" y="2319412"/>
                </a:moveTo>
                <a:cubicBezTo>
                  <a:pt x="10027200" y="2428978"/>
                  <a:pt x="9968264" y="2496841"/>
                  <a:pt x="9882875" y="2575088"/>
                </a:cubicBezTo>
                <a:cubicBezTo>
                  <a:pt x="9797487" y="2653335"/>
                  <a:pt x="9669419" y="2793927"/>
                  <a:pt x="9600786" y="2863404"/>
                </a:cubicBezTo>
                <a:cubicBezTo>
                  <a:pt x="9345177" y="3917139"/>
                  <a:pt x="7290383" y="5384145"/>
                  <a:pt x="4836705" y="5313611"/>
                </a:cubicBezTo>
                <a:cubicBezTo>
                  <a:pt x="2243401" y="5169419"/>
                  <a:pt x="120973" y="4397984"/>
                  <a:pt x="32935" y="2967278"/>
                </a:cubicBezTo>
                <a:cubicBezTo>
                  <a:pt x="-632948" y="1496548"/>
                  <a:pt x="1272937" y="-262905"/>
                  <a:pt x="4490892" y="5771"/>
                </a:cubicBezTo>
                <a:cubicBezTo>
                  <a:pt x="6872869" y="128950"/>
                  <a:pt x="8636257" y="660196"/>
                  <a:pt x="9391802" y="1856109"/>
                </a:cubicBezTo>
                <a:cubicBezTo>
                  <a:pt x="9463293" y="1899088"/>
                  <a:pt x="9604657" y="1999181"/>
                  <a:pt x="9740179" y="2073861"/>
                </a:cubicBezTo>
                <a:cubicBezTo>
                  <a:pt x="9875701" y="2148541"/>
                  <a:pt x="10028223" y="2233508"/>
                  <a:pt x="10133030" y="2319412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384"/>
                      <a:gd name="adj2" fmla="val -635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</a:rPr>
              <a:t>Sport </a:t>
            </a:r>
            <a:r>
              <a:rPr lang="hr-HR" sz="2400" b="1" dirty="0">
                <a:solidFill>
                  <a:schemeClr val="tx1"/>
                </a:solidFill>
              </a:rPr>
              <a:t>(U/str. 74-75) i odgovori na pitanja u bilježnicu: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Gdje su održane Olimpijske igre 1936. godine i po čemu su bile specifične?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Tko je Jesse Owens?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Kada su održane prve Zimske olimpijske igre?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Gdje i kada je održano prvo Svjetsko nogometno prvenstvo? Jesu li nastupili hrvatski nogometaši?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Koji su hrvatski nogometni klubovi bili najjači u međuratnom razdoblju?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Osim nogometa, koji su sportovi bili popularni u svijetu?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Zašto je važan rad Franje Bučara?</a:t>
            </a:r>
          </a:p>
          <a:p>
            <a:pPr marL="457200" lvl="0" indent="-4572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je hazena? Koji je najveći uspjeh hrvatskih </a:t>
            </a:r>
            <a:r>
              <a:rPr lang="hr-HR" sz="2000" dirty="0" err="1">
                <a:solidFill>
                  <a:schemeClr val="tx1"/>
                </a:solidFill>
              </a:rPr>
              <a:t>hazenašica</a:t>
            </a:r>
            <a:r>
              <a:rPr lang="hr-HR" sz="2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3573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6.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7.</a:t>
            </a:r>
          </a:p>
          <a:p>
            <a:endParaRPr lang="hr-HR" b="1" dirty="0"/>
          </a:p>
          <a:p>
            <a:r>
              <a:rPr lang="hr-HR" b="1" dirty="0"/>
              <a:t>8.</a:t>
            </a:r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rgbClr val="F0796C"/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1. Gdje </a:t>
            </a:r>
            <a:r>
              <a:rPr lang="hr-HR" dirty="0">
                <a:solidFill>
                  <a:schemeClr val="tx1"/>
                </a:solidFill>
              </a:rPr>
              <a:t>su održane Olimpijske igre </a:t>
            </a:r>
            <a:endParaRPr lang="hr-HR" dirty="0" smtClean="0">
              <a:solidFill>
                <a:schemeClr val="tx1"/>
              </a:solidFill>
            </a:endParaRP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1936</a:t>
            </a:r>
            <a:r>
              <a:rPr lang="hr-HR" dirty="0">
                <a:solidFill>
                  <a:schemeClr val="tx1"/>
                </a:solidFill>
              </a:rPr>
              <a:t>. godine </a:t>
            </a:r>
            <a:endParaRPr lang="hr-HR" dirty="0" smtClean="0">
              <a:solidFill>
                <a:schemeClr val="tx1"/>
              </a:solidFill>
            </a:endParaRP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i </a:t>
            </a:r>
            <a:r>
              <a:rPr lang="hr-HR" dirty="0">
                <a:solidFill>
                  <a:schemeClr val="tx1"/>
                </a:solidFill>
              </a:rPr>
              <a:t>po čemu su bile specifične?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2. Tko </a:t>
            </a:r>
            <a:r>
              <a:rPr lang="hr-HR" dirty="0">
                <a:solidFill>
                  <a:schemeClr val="tx1"/>
                </a:solidFill>
              </a:rPr>
              <a:t>je Jesse Owens?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3. Kada </a:t>
            </a:r>
            <a:r>
              <a:rPr lang="hr-HR" dirty="0">
                <a:solidFill>
                  <a:schemeClr val="tx1"/>
                </a:solidFill>
              </a:rPr>
              <a:t>su održane prve Zimske olimpijske igre?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4. Gdje </a:t>
            </a:r>
            <a:r>
              <a:rPr lang="hr-HR" dirty="0">
                <a:solidFill>
                  <a:schemeClr val="tx1"/>
                </a:solidFill>
              </a:rPr>
              <a:t>i kada je održano prvo Svjetsko nogometno prvenstvo? Jesu li nastupili hrvatski nogometaši?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5. Koji </a:t>
            </a:r>
            <a:r>
              <a:rPr lang="hr-HR" dirty="0">
                <a:solidFill>
                  <a:schemeClr val="tx1"/>
                </a:solidFill>
              </a:rPr>
              <a:t>su hrvatski nogometni klubovi bili najjači u međuratnom razdoblju?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6. Osim </a:t>
            </a:r>
            <a:r>
              <a:rPr lang="hr-HR" dirty="0">
                <a:solidFill>
                  <a:schemeClr val="tx1"/>
                </a:solidFill>
              </a:rPr>
              <a:t>nogometa, koji su sportovi bili popularni u svijetu?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7. Zašto </a:t>
            </a:r>
            <a:r>
              <a:rPr lang="hr-HR" dirty="0">
                <a:solidFill>
                  <a:schemeClr val="tx1"/>
                </a:solidFill>
              </a:rPr>
              <a:t>je važan rad Franje Bučara?</a:t>
            </a:r>
          </a:p>
          <a:p>
            <a:pPr marL="457200" lvl="0" indent="-457200" algn="ctr"/>
            <a:r>
              <a:rPr lang="hr-HR" dirty="0" smtClean="0">
                <a:solidFill>
                  <a:schemeClr val="tx1"/>
                </a:solidFill>
              </a:rPr>
              <a:t>8. Što </a:t>
            </a:r>
            <a:r>
              <a:rPr lang="hr-HR" dirty="0">
                <a:solidFill>
                  <a:schemeClr val="tx1"/>
                </a:solidFill>
              </a:rPr>
              <a:t>je hazena? Koji je najveći uspjeh hrvatskih </a:t>
            </a:r>
            <a:r>
              <a:rPr lang="hr-HR" dirty="0" err="1">
                <a:solidFill>
                  <a:schemeClr val="tx1"/>
                </a:solidFill>
              </a:rPr>
              <a:t>hazenašica</a:t>
            </a:r>
            <a:r>
              <a:rPr lang="hr-HR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0569619"/>
              </p:ext>
            </p:extLst>
          </p:nvPr>
        </p:nvGraphicFramePr>
        <p:xfrm>
          <a:off x="518473" y="1536569"/>
          <a:ext cx="7315201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F55A882-3CAD-4BA1-B6E0-6FA9E3FA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2837" y="1310324"/>
            <a:ext cx="3450690" cy="5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755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4D14CA2-47E9-40D0-AB49-C40C4338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61" y="1340311"/>
            <a:ext cx="6277282" cy="540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0D342642-8CD5-4CE5-9444-6441ADCD45D5}"/>
              </a:ext>
            </a:extLst>
          </p:cNvPr>
          <p:cNvSpPr/>
          <p:nvPr/>
        </p:nvSpPr>
        <p:spPr>
          <a:xfrm>
            <a:off x="7777415" y="1414021"/>
            <a:ext cx="4024944" cy="5142321"/>
          </a:xfrm>
          <a:custGeom>
            <a:avLst/>
            <a:gdLst>
              <a:gd name="connsiteX0" fmla="*/ 4024944 w 4024944"/>
              <a:gd name="connsiteY0" fmla="*/ 251559 h 5142321"/>
              <a:gd name="connsiteX1" fmla="*/ 3773385 w 4024944"/>
              <a:gd name="connsiteY1" fmla="*/ 503118 h 5142321"/>
              <a:gd name="connsiteX2" fmla="*/ 3773385 w 4024944"/>
              <a:gd name="connsiteY2" fmla="*/ 251559 h 5142321"/>
              <a:gd name="connsiteX3" fmla="*/ 3647605 w 4024944"/>
              <a:gd name="connsiteY3" fmla="*/ 377339 h 5142321"/>
              <a:gd name="connsiteX4" fmla="*/ 3521825 w 4024944"/>
              <a:gd name="connsiteY4" fmla="*/ 251559 h 5142321"/>
              <a:gd name="connsiteX5" fmla="*/ 3521826 w 4024944"/>
              <a:gd name="connsiteY5" fmla="*/ 503118 h 5142321"/>
              <a:gd name="connsiteX6" fmla="*/ 2802367 w 4024944"/>
              <a:gd name="connsiteY6" fmla="*/ 503118 h 5142321"/>
              <a:gd name="connsiteX7" fmla="*/ 2181017 w 4024944"/>
              <a:gd name="connsiteY7" fmla="*/ 503118 h 5142321"/>
              <a:gd name="connsiteX8" fmla="*/ 1559666 w 4024944"/>
              <a:gd name="connsiteY8" fmla="*/ 503118 h 5142321"/>
              <a:gd name="connsiteX9" fmla="*/ 840207 w 4024944"/>
              <a:gd name="connsiteY9" fmla="*/ 503118 h 5142321"/>
              <a:gd name="connsiteX10" fmla="*/ 251559 w 4024944"/>
              <a:gd name="connsiteY10" fmla="*/ 503118 h 5142321"/>
              <a:gd name="connsiteX11" fmla="*/ 0 w 4024944"/>
              <a:gd name="connsiteY11" fmla="*/ 754677 h 5142321"/>
              <a:gd name="connsiteX12" fmla="*/ 0 w 4024944"/>
              <a:gd name="connsiteY12" fmla="*/ 1361303 h 5142321"/>
              <a:gd name="connsiteX13" fmla="*/ 0 w 4024944"/>
              <a:gd name="connsiteY13" fmla="*/ 2009289 h 5142321"/>
              <a:gd name="connsiteX14" fmla="*/ 0 w 4024944"/>
              <a:gd name="connsiteY14" fmla="*/ 2574554 h 5142321"/>
              <a:gd name="connsiteX15" fmla="*/ 0 w 4024944"/>
              <a:gd name="connsiteY15" fmla="*/ 3263902 h 5142321"/>
              <a:gd name="connsiteX16" fmla="*/ 0 w 4024944"/>
              <a:gd name="connsiteY16" fmla="*/ 3953249 h 5142321"/>
              <a:gd name="connsiteX17" fmla="*/ 0 w 4024944"/>
              <a:gd name="connsiteY17" fmla="*/ 4890762 h 5142321"/>
              <a:gd name="connsiteX18" fmla="*/ 251559 w 4024944"/>
              <a:gd name="connsiteY18" fmla="*/ 5142321 h 5142321"/>
              <a:gd name="connsiteX19" fmla="*/ 503118 w 4024944"/>
              <a:gd name="connsiteY19" fmla="*/ 4890762 h 5142321"/>
              <a:gd name="connsiteX20" fmla="*/ 503118 w 4024944"/>
              <a:gd name="connsiteY20" fmla="*/ 4639203 h 5142321"/>
              <a:gd name="connsiteX21" fmla="*/ 1124469 w 4024944"/>
              <a:gd name="connsiteY21" fmla="*/ 4639203 h 5142321"/>
              <a:gd name="connsiteX22" fmla="*/ 1680414 w 4024944"/>
              <a:gd name="connsiteY22" fmla="*/ 4639203 h 5142321"/>
              <a:gd name="connsiteX23" fmla="*/ 2367170 w 4024944"/>
              <a:gd name="connsiteY23" fmla="*/ 4639203 h 5142321"/>
              <a:gd name="connsiteX24" fmla="*/ 3053926 w 4024944"/>
              <a:gd name="connsiteY24" fmla="*/ 4639203 h 5142321"/>
              <a:gd name="connsiteX25" fmla="*/ 3773385 w 4024944"/>
              <a:gd name="connsiteY25" fmla="*/ 4639203 h 5142321"/>
              <a:gd name="connsiteX26" fmla="*/ 4024944 w 4024944"/>
              <a:gd name="connsiteY26" fmla="*/ 4387644 h 5142321"/>
              <a:gd name="connsiteX27" fmla="*/ 4024944 w 4024944"/>
              <a:gd name="connsiteY27" fmla="*/ 3822379 h 5142321"/>
              <a:gd name="connsiteX28" fmla="*/ 4024944 w 4024944"/>
              <a:gd name="connsiteY28" fmla="*/ 3050310 h 5142321"/>
              <a:gd name="connsiteX29" fmla="*/ 4024944 w 4024944"/>
              <a:gd name="connsiteY29" fmla="*/ 2319602 h 5142321"/>
              <a:gd name="connsiteX30" fmla="*/ 4024944 w 4024944"/>
              <a:gd name="connsiteY30" fmla="*/ 1712976 h 5142321"/>
              <a:gd name="connsiteX31" fmla="*/ 4024944 w 4024944"/>
              <a:gd name="connsiteY31" fmla="*/ 1106350 h 5142321"/>
              <a:gd name="connsiteX32" fmla="*/ 4024944 w 4024944"/>
              <a:gd name="connsiteY32" fmla="*/ 251559 h 5142321"/>
              <a:gd name="connsiteX33" fmla="*/ 251559 w 4024944"/>
              <a:gd name="connsiteY33" fmla="*/ 1006236 h 5142321"/>
              <a:gd name="connsiteX34" fmla="*/ 503118 w 4024944"/>
              <a:gd name="connsiteY34" fmla="*/ 754677 h 5142321"/>
              <a:gd name="connsiteX35" fmla="*/ 377338 w 4024944"/>
              <a:gd name="connsiteY35" fmla="*/ 628897 h 5142321"/>
              <a:gd name="connsiteX36" fmla="*/ 251558 w 4024944"/>
              <a:gd name="connsiteY36" fmla="*/ 754677 h 5142321"/>
              <a:gd name="connsiteX37" fmla="*/ 251559 w 4024944"/>
              <a:gd name="connsiteY37" fmla="*/ 1006236 h 5142321"/>
              <a:gd name="connsiteX0" fmla="*/ 251559 w 4024944"/>
              <a:gd name="connsiteY0" fmla="*/ 1006236 h 5142321"/>
              <a:gd name="connsiteX1" fmla="*/ 503118 w 4024944"/>
              <a:gd name="connsiteY1" fmla="*/ 754677 h 5142321"/>
              <a:gd name="connsiteX2" fmla="*/ 377338 w 4024944"/>
              <a:gd name="connsiteY2" fmla="*/ 628897 h 5142321"/>
              <a:gd name="connsiteX3" fmla="*/ 251558 w 4024944"/>
              <a:gd name="connsiteY3" fmla="*/ 754677 h 5142321"/>
              <a:gd name="connsiteX4" fmla="*/ 251559 w 4024944"/>
              <a:gd name="connsiteY4" fmla="*/ 1006236 h 5142321"/>
              <a:gd name="connsiteX5" fmla="*/ 3773385 w 4024944"/>
              <a:gd name="connsiteY5" fmla="*/ 503118 h 5142321"/>
              <a:gd name="connsiteX6" fmla="*/ 4024944 w 4024944"/>
              <a:gd name="connsiteY6" fmla="*/ 251559 h 5142321"/>
              <a:gd name="connsiteX7" fmla="*/ 3773385 w 4024944"/>
              <a:gd name="connsiteY7" fmla="*/ 0 h 5142321"/>
              <a:gd name="connsiteX8" fmla="*/ 3521826 w 4024944"/>
              <a:gd name="connsiteY8" fmla="*/ 251559 h 5142321"/>
              <a:gd name="connsiteX9" fmla="*/ 3647606 w 4024944"/>
              <a:gd name="connsiteY9" fmla="*/ 377339 h 5142321"/>
              <a:gd name="connsiteX10" fmla="*/ 3773386 w 4024944"/>
              <a:gd name="connsiteY10" fmla="*/ 251559 h 5142321"/>
              <a:gd name="connsiteX11" fmla="*/ 3773385 w 4024944"/>
              <a:gd name="connsiteY11" fmla="*/ 503118 h 5142321"/>
              <a:gd name="connsiteX0" fmla="*/ 0 w 4024944"/>
              <a:gd name="connsiteY0" fmla="*/ 754677 h 5142321"/>
              <a:gd name="connsiteX1" fmla="*/ 251559 w 4024944"/>
              <a:gd name="connsiteY1" fmla="*/ 503118 h 5142321"/>
              <a:gd name="connsiteX2" fmla="*/ 840207 w 4024944"/>
              <a:gd name="connsiteY2" fmla="*/ 503118 h 5142321"/>
              <a:gd name="connsiteX3" fmla="*/ 1428855 w 4024944"/>
              <a:gd name="connsiteY3" fmla="*/ 503118 h 5142321"/>
              <a:gd name="connsiteX4" fmla="*/ 2017503 w 4024944"/>
              <a:gd name="connsiteY4" fmla="*/ 503118 h 5142321"/>
              <a:gd name="connsiteX5" fmla="*/ 2573449 w 4024944"/>
              <a:gd name="connsiteY5" fmla="*/ 503118 h 5142321"/>
              <a:gd name="connsiteX6" fmla="*/ 3521826 w 4024944"/>
              <a:gd name="connsiteY6" fmla="*/ 503118 h 5142321"/>
              <a:gd name="connsiteX7" fmla="*/ 3521826 w 4024944"/>
              <a:gd name="connsiteY7" fmla="*/ 251559 h 5142321"/>
              <a:gd name="connsiteX8" fmla="*/ 3773385 w 4024944"/>
              <a:gd name="connsiteY8" fmla="*/ 0 h 5142321"/>
              <a:gd name="connsiteX9" fmla="*/ 4024944 w 4024944"/>
              <a:gd name="connsiteY9" fmla="*/ 251559 h 5142321"/>
              <a:gd name="connsiteX10" fmla="*/ 4024944 w 4024944"/>
              <a:gd name="connsiteY10" fmla="*/ 940907 h 5142321"/>
              <a:gd name="connsiteX11" fmla="*/ 4024944 w 4024944"/>
              <a:gd name="connsiteY11" fmla="*/ 1712976 h 5142321"/>
              <a:gd name="connsiteX12" fmla="*/ 4024944 w 4024944"/>
              <a:gd name="connsiteY12" fmla="*/ 2402323 h 5142321"/>
              <a:gd name="connsiteX13" fmla="*/ 4024944 w 4024944"/>
              <a:gd name="connsiteY13" fmla="*/ 3133032 h 5142321"/>
              <a:gd name="connsiteX14" fmla="*/ 4024944 w 4024944"/>
              <a:gd name="connsiteY14" fmla="*/ 3781018 h 5142321"/>
              <a:gd name="connsiteX15" fmla="*/ 4024944 w 4024944"/>
              <a:gd name="connsiteY15" fmla="*/ 4387644 h 5142321"/>
              <a:gd name="connsiteX16" fmla="*/ 3773385 w 4024944"/>
              <a:gd name="connsiteY16" fmla="*/ 4639203 h 5142321"/>
              <a:gd name="connsiteX17" fmla="*/ 3217440 w 4024944"/>
              <a:gd name="connsiteY17" fmla="*/ 4639203 h 5142321"/>
              <a:gd name="connsiteX18" fmla="*/ 2563386 w 4024944"/>
              <a:gd name="connsiteY18" fmla="*/ 4639203 h 5142321"/>
              <a:gd name="connsiteX19" fmla="*/ 1909333 w 4024944"/>
              <a:gd name="connsiteY19" fmla="*/ 4639203 h 5142321"/>
              <a:gd name="connsiteX20" fmla="*/ 1189874 w 4024944"/>
              <a:gd name="connsiteY20" fmla="*/ 4639203 h 5142321"/>
              <a:gd name="connsiteX21" fmla="*/ 503118 w 4024944"/>
              <a:gd name="connsiteY21" fmla="*/ 4639203 h 5142321"/>
              <a:gd name="connsiteX22" fmla="*/ 503118 w 4024944"/>
              <a:gd name="connsiteY22" fmla="*/ 4890762 h 5142321"/>
              <a:gd name="connsiteX23" fmla="*/ 251559 w 4024944"/>
              <a:gd name="connsiteY23" fmla="*/ 5142321 h 5142321"/>
              <a:gd name="connsiteX24" fmla="*/ 0 w 4024944"/>
              <a:gd name="connsiteY24" fmla="*/ 4890762 h 5142321"/>
              <a:gd name="connsiteX25" fmla="*/ 0 w 4024944"/>
              <a:gd name="connsiteY25" fmla="*/ 4118693 h 5142321"/>
              <a:gd name="connsiteX26" fmla="*/ 0 w 4024944"/>
              <a:gd name="connsiteY26" fmla="*/ 3429345 h 5142321"/>
              <a:gd name="connsiteX27" fmla="*/ 0 w 4024944"/>
              <a:gd name="connsiteY27" fmla="*/ 2864080 h 5142321"/>
              <a:gd name="connsiteX28" fmla="*/ 0 w 4024944"/>
              <a:gd name="connsiteY28" fmla="*/ 2174733 h 5142321"/>
              <a:gd name="connsiteX29" fmla="*/ 0 w 4024944"/>
              <a:gd name="connsiteY29" fmla="*/ 1485385 h 5142321"/>
              <a:gd name="connsiteX30" fmla="*/ 0 w 4024944"/>
              <a:gd name="connsiteY30" fmla="*/ 754677 h 5142321"/>
              <a:gd name="connsiteX31" fmla="*/ 3521826 w 4024944"/>
              <a:gd name="connsiteY31" fmla="*/ 503118 h 5142321"/>
              <a:gd name="connsiteX32" fmla="*/ 3773385 w 4024944"/>
              <a:gd name="connsiteY32" fmla="*/ 503118 h 5142321"/>
              <a:gd name="connsiteX33" fmla="*/ 4024944 w 4024944"/>
              <a:gd name="connsiteY33" fmla="*/ 251559 h 5142321"/>
              <a:gd name="connsiteX34" fmla="*/ 3773385 w 4024944"/>
              <a:gd name="connsiteY34" fmla="*/ 503118 h 5142321"/>
              <a:gd name="connsiteX35" fmla="*/ 3773385 w 4024944"/>
              <a:gd name="connsiteY35" fmla="*/ 251559 h 5142321"/>
              <a:gd name="connsiteX36" fmla="*/ 3647605 w 4024944"/>
              <a:gd name="connsiteY36" fmla="*/ 377339 h 5142321"/>
              <a:gd name="connsiteX37" fmla="*/ 3521825 w 4024944"/>
              <a:gd name="connsiteY37" fmla="*/ 251559 h 5142321"/>
              <a:gd name="connsiteX38" fmla="*/ 251559 w 4024944"/>
              <a:gd name="connsiteY38" fmla="*/ 1006236 h 5142321"/>
              <a:gd name="connsiteX39" fmla="*/ 251559 w 4024944"/>
              <a:gd name="connsiteY39" fmla="*/ 754677 h 5142321"/>
              <a:gd name="connsiteX40" fmla="*/ 377339 w 4024944"/>
              <a:gd name="connsiteY40" fmla="*/ 628897 h 5142321"/>
              <a:gd name="connsiteX41" fmla="*/ 503119 w 4024944"/>
              <a:gd name="connsiteY41" fmla="*/ 754677 h 5142321"/>
              <a:gd name="connsiteX42" fmla="*/ 251560 w 4024944"/>
              <a:gd name="connsiteY42" fmla="*/ 1006236 h 5142321"/>
              <a:gd name="connsiteX43" fmla="*/ 1 w 4024944"/>
              <a:gd name="connsiteY43" fmla="*/ 754677 h 5142321"/>
              <a:gd name="connsiteX44" fmla="*/ 503118 w 4024944"/>
              <a:gd name="connsiteY44" fmla="*/ 754677 h 5142321"/>
              <a:gd name="connsiteX45" fmla="*/ 503118 w 4024944"/>
              <a:gd name="connsiteY45" fmla="*/ 1363253 h 5142321"/>
              <a:gd name="connsiteX46" fmla="*/ 503118 w 4024944"/>
              <a:gd name="connsiteY46" fmla="*/ 1894138 h 5142321"/>
              <a:gd name="connsiteX47" fmla="*/ 503118 w 4024944"/>
              <a:gd name="connsiteY47" fmla="*/ 2580404 h 5142321"/>
              <a:gd name="connsiteX48" fmla="*/ 503118 w 4024944"/>
              <a:gd name="connsiteY48" fmla="*/ 3305516 h 5142321"/>
              <a:gd name="connsiteX49" fmla="*/ 503118 w 4024944"/>
              <a:gd name="connsiteY49" fmla="*/ 3875246 h 5142321"/>
              <a:gd name="connsiteX50" fmla="*/ 503118 w 4024944"/>
              <a:gd name="connsiteY50" fmla="*/ 4639203 h 514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024944" h="5142321" stroke="0" extrusionOk="0">
                <a:moveTo>
                  <a:pt x="4024944" y="251559"/>
                </a:moveTo>
                <a:cubicBezTo>
                  <a:pt x="3996499" y="372279"/>
                  <a:pt x="3914502" y="472161"/>
                  <a:pt x="3773385" y="503118"/>
                </a:cubicBezTo>
                <a:cubicBezTo>
                  <a:pt x="3782498" y="403285"/>
                  <a:pt x="3763729" y="308261"/>
                  <a:pt x="3773385" y="251559"/>
                </a:cubicBezTo>
                <a:cubicBezTo>
                  <a:pt x="3763925" y="309403"/>
                  <a:pt x="3719717" y="378056"/>
                  <a:pt x="3647605" y="377339"/>
                </a:cubicBezTo>
                <a:cubicBezTo>
                  <a:pt x="3570162" y="364785"/>
                  <a:pt x="3515245" y="312764"/>
                  <a:pt x="3521825" y="251559"/>
                </a:cubicBezTo>
                <a:cubicBezTo>
                  <a:pt x="3519371" y="325264"/>
                  <a:pt x="3525378" y="421163"/>
                  <a:pt x="3521826" y="503118"/>
                </a:cubicBezTo>
                <a:cubicBezTo>
                  <a:pt x="3301128" y="524852"/>
                  <a:pt x="3124858" y="514263"/>
                  <a:pt x="2802367" y="503118"/>
                </a:cubicBezTo>
                <a:cubicBezTo>
                  <a:pt x="2479876" y="491973"/>
                  <a:pt x="2356617" y="505315"/>
                  <a:pt x="2181017" y="503118"/>
                </a:cubicBezTo>
                <a:cubicBezTo>
                  <a:pt x="2005417" y="500922"/>
                  <a:pt x="1719562" y="516083"/>
                  <a:pt x="1559666" y="503118"/>
                </a:cubicBezTo>
                <a:cubicBezTo>
                  <a:pt x="1399770" y="490153"/>
                  <a:pt x="1040258" y="476396"/>
                  <a:pt x="840207" y="503118"/>
                </a:cubicBezTo>
                <a:cubicBezTo>
                  <a:pt x="640156" y="529840"/>
                  <a:pt x="386707" y="527667"/>
                  <a:pt x="251559" y="503118"/>
                </a:cubicBezTo>
                <a:cubicBezTo>
                  <a:pt x="131629" y="477454"/>
                  <a:pt x="-14431" y="627206"/>
                  <a:pt x="0" y="754677"/>
                </a:cubicBezTo>
                <a:cubicBezTo>
                  <a:pt x="2032" y="954930"/>
                  <a:pt x="-15819" y="1083349"/>
                  <a:pt x="0" y="1361303"/>
                </a:cubicBezTo>
                <a:cubicBezTo>
                  <a:pt x="15819" y="1639257"/>
                  <a:pt x="-24670" y="1796969"/>
                  <a:pt x="0" y="2009289"/>
                </a:cubicBezTo>
                <a:cubicBezTo>
                  <a:pt x="24670" y="2221609"/>
                  <a:pt x="19295" y="2410310"/>
                  <a:pt x="0" y="2574554"/>
                </a:cubicBezTo>
                <a:cubicBezTo>
                  <a:pt x="-19295" y="2738799"/>
                  <a:pt x="14028" y="3054978"/>
                  <a:pt x="0" y="3263902"/>
                </a:cubicBezTo>
                <a:cubicBezTo>
                  <a:pt x="-14028" y="3472826"/>
                  <a:pt x="13821" y="3814485"/>
                  <a:pt x="0" y="3953249"/>
                </a:cubicBezTo>
                <a:cubicBezTo>
                  <a:pt x="-13821" y="4092013"/>
                  <a:pt x="-28530" y="4570573"/>
                  <a:pt x="0" y="4890762"/>
                </a:cubicBezTo>
                <a:cubicBezTo>
                  <a:pt x="-10044" y="5044683"/>
                  <a:pt x="114475" y="5131590"/>
                  <a:pt x="251559" y="5142321"/>
                </a:cubicBezTo>
                <a:cubicBezTo>
                  <a:pt x="394506" y="5152239"/>
                  <a:pt x="510322" y="5034702"/>
                  <a:pt x="503118" y="4890762"/>
                </a:cubicBezTo>
                <a:cubicBezTo>
                  <a:pt x="501237" y="4808137"/>
                  <a:pt x="498188" y="4763369"/>
                  <a:pt x="503118" y="4639203"/>
                </a:cubicBezTo>
                <a:cubicBezTo>
                  <a:pt x="649291" y="4626548"/>
                  <a:pt x="837390" y="4619414"/>
                  <a:pt x="1124469" y="4639203"/>
                </a:cubicBezTo>
                <a:cubicBezTo>
                  <a:pt x="1411548" y="4658992"/>
                  <a:pt x="1472536" y="4625587"/>
                  <a:pt x="1680414" y="4639203"/>
                </a:cubicBezTo>
                <a:cubicBezTo>
                  <a:pt x="1888292" y="4652819"/>
                  <a:pt x="2081127" y="4616653"/>
                  <a:pt x="2367170" y="4639203"/>
                </a:cubicBezTo>
                <a:cubicBezTo>
                  <a:pt x="2653213" y="4661753"/>
                  <a:pt x="2770481" y="4669423"/>
                  <a:pt x="3053926" y="4639203"/>
                </a:cubicBezTo>
                <a:cubicBezTo>
                  <a:pt x="3337371" y="4608983"/>
                  <a:pt x="3622009" y="4635511"/>
                  <a:pt x="3773385" y="4639203"/>
                </a:cubicBezTo>
                <a:cubicBezTo>
                  <a:pt x="3895096" y="4662128"/>
                  <a:pt x="4012742" y="4498375"/>
                  <a:pt x="4024944" y="4387644"/>
                </a:cubicBezTo>
                <a:cubicBezTo>
                  <a:pt x="4052315" y="4213087"/>
                  <a:pt x="4016225" y="4045307"/>
                  <a:pt x="4024944" y="3822379"/>
                </a:cubicBezTo>
                <a:cubicBezTo>
                  <a:pt x="4033663" y="3599451"/>
                  <a:pt x="4038483" y="3419070"/>
                  <a:pt x="4024944" y="3050310"/>
                </a:cubicBezTo>
                <a:cubicBezTo>
                  <a:pt x="4011405" y="2681550"/>
                  <a:pt x="4041233" y="2592641"/>
                  <a:pt x="4024944" y="2319602"/>
                </a:cubicBezTo>
                <a:cubicBezTo>
                  <a:pt x="4008655" y="2046563"/>
                  <a:pt x="3996515" y="1905905"/>
                  <a:pt x="4024944" y="1712976"/>
                </a:cubicBezTo>
                <a:cubicBezTo>
                  <a:pt x="4053373" y="1520047"/>
                  <a:pt x="4003396" y="1401034"/>
                  <a:pt x="4024944" y="1106350"/>
                </a:cubicBezTo>
                <a:cubicBezTo>
                  <a:pt x="4046492" y="811666"/>
                  <a:pt x="4001310" y="534328"/>
                  <a:pt x="4024944" y="251559"/>
                </a:cubicBezTo>
                <a:close/>
                <a:moveTo>
                  <a:pt x="251559" y="1006236"/>
                </a:moveTo>
                <a:cubicBezTo>
                  <a:pt x="399580" y="986184"/>
                  <a:pt x="502768" y="913367"/>
                  <a:pt x="503118" y="754677"/>
                </a:cubicBezTo>
                <a:cubicBezTo>
                  <a:pt x="488988" y="692909"/>
                  <a:pt x="439634" y="632725"/>
                  <a:pt x="377338" y="628897"/>
                </a:cubicBezTo>
                <a:cubicBezTo>
                  <a:pt x="310281" y="624431"/>
                  <a:pt x="254583" y="687081"/>
                  <a:pt x="251558" y="754677"/>
                </a:cubicBezTo>
                <a:cubicBezTo>
                  <a:pt x="247861" y="820287"/>
                  <a:pt x="244941" y="926157"/>
                  <a:pt x="251559" y="1006236"/>
                </a:cubicBezTo>
                <a:close/>
              </a:path>
              <a:path w="4024944" h="5142321" fill="darkenLess" stroke="0" extrusionOk="0">
                <a:moveTo>
                  <a:pt x="251559" y="1006236"/>
                </a:moveTo>
                <a:cubicBezTo>
                  <a:pt x="400927" y="1020876"/>
                  <a:pt x="477515" y="915496"/>
                  <a:pt x="503118" y="754677"/>
                </a:cubicBezTo>
                <a:cubicBezTo>
                  <a:pt x="497842" y="690328"/>
                  <a:pt x="445871" y="633219"/>
                  <a:pt x="377338" y="628897"/>
                </a:cubicBezTo>
                <a:cubicBezTo>
                  <a:pt x="298778" y="627557"/>
                  <a:pt x="239422" y="687917"/>
                  <a:pt x="251558" y="754677"/>
                </a:cubicBezTo>
                <a:cubicBezTo>
                  <a:pt x="255245" y="843105"/>
                  <a:pt x="251587" y="908900"/>
                  <a:pt x="251559" y="1006236"/>
                </a:cubicBezTo>
                <a:close/>
                <a:moveTo>
                  <a:pt x="3773385" y="503118"/>
                </a:moveTo>
                <a:cubicBezTo>
                  <a:pt x="3916259" y="530130"/>
                  <a:pt x="4048831" y="412697"/>
                  <a:pt x="4024944" y="251559"/>
                </a:cubicBezTo>
                <a:cubicBezTo>
                  <a:pt x="4011889" y="88138"/>
                  <a:pt x="3908955" y="659"/>
                  <a:pt x="3773385" y="0"/>
                </a:cubicBezTo>
                <a:cubicBezTo>
                  <a:pt x="3640032" y="13652"/>
                  <a:pt x="3541824" y="104458"/>
                  <a:pt x="3521826" y="251559"/>
                </a:cubicBezTo>
                <a:cubicBezTo>
                  <a:pt x="3525376" y="316699"/>
                  <a:pt x="3587879" y="371795"/>
                  <a:pt x="3647606" y="377339"/>
                </a:cubicBezTo>
                <a:cubicBezTo>
                  <a:pt x="3716877" y="372869"/>
                  <a:pt x="3768918" y="317920"/>
                  <a:pt x="3773386" y="251559"/>
                </a:cubicBezTo>
                <a:cubicBezTo>
                  <a:pt x="3774083" y="322761"/>
                  <a:pt x="3770341" y="414742"/>
                  <a:pt x="3773385" y="503118"/>
                </a:cubicBezTo>
                <a:close/>
              </a:path>
              <a:path w="4024944" h="5142321" fill="none" extrusionOk="0">
                <a:moveTo>
                  <a:pt x="0" y="754677"/>
                </a:moveTo>
                <a:cubicBezTo>
                  <a:pt x="16775" y="622510"/>
                  <a:pt x="135810" y="482222"/>
                  <a:pt x="251559" y="503118"/>
                </a:cubicBezTo>
                <a:cubicBezTo>
                  <a:pt x="412894" y="530594"/>
                  <a:pt x="563091" y="499661"/>
                  <a:pt x="840207" y="503118"/>
                </a:cubicBezTo>
                <a:cubicBezTo>
                  <a:pt x="1117323" y="506575"/>
                  <a:pt x="1304354" y="487682"/>
                  <a:pt x="1428855" y="503118"/>
                </a:cubicBezTo>
                <a:cubicBezTo>
                  <a:pt x="1553356" y="518554"/>
                  <a:pt x="1847000" y="495486"/>
                  <a:pt x="2017503" y="503118"/>
                </a:cubicBezTo>
                <a:cubicBezTo>
                  <a:pt x="2188006" y="510750"/>
                  <a:pt x="2362562" y="494321"/>
                  <a:pt x="2573449" y="503118"/>
                </a:cubicBezTo>
                <a:cubicBezTo>
                  <a:pt x="2784336" y="511915"/>
                  <a:pt x="3074536" y="466299"/>
                  <a:pt x="3521826" y="503118"/>
                </a:cubicBezTo>
                <a:cubicBezTo>
                  <a:pt x="3511319" y="405306"/>
                  <a:pt x="3530103" y="331438"/>
                  <a:pt x="3521826" y="251559"/>
                </a:cubicBezTo>
                <a:cubicBezTo>
                  <a:pt x="3517368" y="116302"/>
                  <a:pt x="3619833" y="13802"/>
                  <a:pt x="3773385" y="0"/>
                </a:cubicBezTo>
                <a:cubicBezTo>
                  <a:pt x="3915087" y="-31685"/>
                  <a:pt x="4028064" y="112994"/>
                  <a:pt x="4024944" y="251559"/>
                </a:cubicBezTo>
                <a:cubicBezTo>
                  <a:pt x="4050633" y="436952"/>
                  <a:pt x="4055215" y="787688"/>
                  <a:pt x="4024944" y="940907"/>
                </a:cubicBezTo>
                <a:cubicBezTo>
                  <a:pt x="3994673" y="1094126"/>
                  <a:pt x="4008990" y="1367389"/>
                  <a:pt x="4024944" y="1712976"/>
                </a:cubicBezTo>
                <a:cubicBezTo>
                  <a:pt x="4040898" y="2058563"/>
                  <a:pt x="3990917" y="2129003"/>
                  <a:pt x="4024944" y="2402323"/>
                </a:cubicBezTo>
                <a:cubicBezTo>
                  <a:pt x="4058971" y="2675643"/>
                  <a:pt x="4027730" y="2914819"/>
                  <a:pt x="4024944" y="3133032"/>
                </a:cubicBezTo>
                <a:cubicBezTo>
                  <a:pt x="4022158" y="3351245"/>
                  <a:pt x="4056730" y="3559664"/>
                  <a:pt x="4024944" y="3781018"/>
                </a:cubicBezTo>
                <a:cubicBezTo>
                  <a:pt x="3993158" y="4002372"/>
                  <a:pt x="4050379" y="4263043"/>
                  <a:pt x="4024944" y="4387644"/>
                </a:cubicBezTo>
                <a:cubicBezTo>
                  <a:pt x="4014902" y="4549207"/>
                  <a:pt x="3927332" y="4638503"/>
                  <a:pt x="3773385" y="4639203"/>
                </a:cubicBezTo>
                <a:cubicBezTo>
                  <a:pt x="3568397" y="4633364"/>
                  <a:pt x="3464199" y="4649563"/>
                  <a:pt x="3217440" y="4639203"/>
                </a:cubicBezTo>
                <a:cubicBezTo>
                  <a:pt x="2970682" y="4628843"/>
                  <a:pt x="2714595" y="4624856"/>
                  <a:pt x="2563386" y="4639203"/>
                </a:cubicBezTo>
                <a:cubicBezTo>
                  <a:pt x="2412177" y="4653550"/>
                  <a:pt x="2166753" y="4631015"/>
                  <a:pt x="1909333" y="4639203"/>
                </a:cubicBezTo>
                <a:cubicBezTo>
                  <a:pt x="1651913" y="4647391"/>
                  <a:pt x="1380620" y="4614413"/>
                  <a:pt x="1189874" y="4639203"/>
                </a:cubicBezTo>
                <a:cubicBezTo>
                  <a:pt x="999128" y="4663993"/>
                  <a:pt x="664307" y="4625995"/>
                  <a:pt x="503118" y="4639203"/>
                </a:cubicBezTo>
                <a:cubicBezTo>
                  <a:pt x="491325" y="4713135"/>
                  <a:pt x="507630" y="4834366"/>
                  <a:pt x="503118" y="4890762"/>
                </a:cubicBezTo>
                <a:cubicBezTo>
                  <a:pt x="512646" y="5034728"/>
                  <a:pt x="380126" y="5158157"/>
                  <a:pt x="251559" y="5142321"/>
                </a:cubicBezTo>
                <a:cubicBezTo>
                  <a:pt x="109805" y="5147731"/>
                  <a:pt x="-10828" y="5015332"/>
                  <a:pt x="0" y="4890762"/>
                </a:cubicBezTo>
                <a:cubicBezTo>
                  <a:pt x="-20624" y="4730273"/>
                  <a:pt x="8844" y="4333859"/>
                  <a:pt x="0" y="4118693"/>
                </a:cubicBezTo>
                <a:cubicBezTo>
                  <a:pt x="-8844" y="3903527"/>
                  <a:pt x="14849" y="3745139"/>
                  <a:pt x="0" y="3429345"/>
                </a:cubicBezTo>
                <a:cubicBezTo>
                  <a:pt x="-14849" y="3113551"/>
                  <a:pt x="-18188" y="3073575"/>
                  <a:pt x="0" y="2864080"/>
                </a:cubicBezTo>
                <a:cubicBezTo>
                  <a:pt x="18188" y="2654585"/>
                  <a:pt x="-32538" y="2440030"/>
                  <a:pt x="0" y="2174733"/>
                </a:cubicBezTo>
                <a:cubicBezTo>
                  <a:pt x="32538" y="1909436"/>
                  <a:pt x="30003" y="1690609"/>
                  <a:pt x="0" y="1485385"/>
                </a:cubicBezTo>
                <a:cubicBezTo>
                  <a:pt x="-30003" y="1280161"/>
                  <a:pt x="-14806" y="965288"/>
                  <a:pt x="0" y="754677"/>
                </a:cubicBezTo>
                <a:close/>
                <a:moveTo>
                  <a:pt x="3521826" y="503118"/>
                </a:moveTo>
                <a:cubicBezTo>
                  <a:pt x="3630860" y="511730"/>
                  <a:pt x="3677845" y="502623"/>
                  <a:pt x="3773385" y="503118"/>
                </a:cubicBezTo>
                <a:cubicBezTo>
                  <a:pt x="3886661" y="491992"/>
                  <a:pt x="4010726" y="383617"/>
                  <a:pt x="4024944" y="251559"/>
                </a:cubicBezTo>
                <a:moveTo>
                  <a:pt x="3773385" y="503118"/>
                </a:moveTo>
                <a:cubicBezTo>
                  <a:pt x="3760822" y="424062"/>
                  <a:pt x="3784069" y="320872"/>
                  <a:pt x="3773385" y="251559"/>
                </a:cubicBezTo>
                <a:cubicBezTo>
                  <a:pt x="3788500" y="328841"/>
                  <a:pt x="3718313" y="372347"/>
                  <a:pt x="3647605" y="377339"/>
                </a:cubicBezTo>
                <a:cubicBezTo>
                  <a:pt x="3587752" y="372452"/>
                  <a:pt x="3521676" y="329105"/>
                  <a:pt x="3521825" y="251559"/>
                </a:cubicBezTo>
                <a:moveTo>
                  <a:pt x="251559" y="1006236"/>
                </a:moveTo>
                <a:cubicBezTo>
                  <a:pt x="252482" y="905623"/>
                  <a:pt x="259377" y="822874"/>
                  <a:pt x="251559" y="754677"/>
                </a:cubicBezTo>
                <a:cubicBezTo>
                  <a:pt x="240955" y="679411"/>
                  <a:pt x="307389" y="638511"/>
                  <a:pt x="377339" y="628897"/>
                </a:cubicBezTo>
                <a:cubicBezTo>
                  <a:pt x="451987" y="641836"/>
                  <a:pt x="512264" y="670667"/>
                  <a:pt x="503119" y="754677"/>
                </a:cubicBezTo>
                <a:cubicBezTo>
                  <a:pt x="504800" y="898049"/>
                  <a:pt x="387445" y="1007719"/>
                  <a:pt x="251560" y="1006236"/>
                </a:cubicBezTo>
                <a:cubicBezTo>
                  <a:pt x="93894" y="1025648"/>
                  <a:pt x="-13320" y="921376"/>
                  <a:pt x="1" y="754677"/>
                </a:cubicBezTo>
                <a:moveTo>
                  <a:pt x="503118" y="754677"/>
                </a:moveTo>
                <a:cubicBezTo>
                  <a:pt x="519793" y="884025"/>
                  <a:pt x="513011" y="1067723"/>
                  <a:pt x="503118" y="1363253"/>
                </a:cubicBezTo>
                <a:cubicBezTo>
                  <a:pt x="493225" y="1658783"/>
                  <a:pt x="524583" y="1652759"/>
                  <a:pt x="503118" y="1894138"/>
                </a:cubicBezTo>
                <a:cubicBezTo>
                  <a:pt x="481653" y="2135517"/>
                  <a:pt x="495978" y="2352190"/>
                  <a:pt x="503118" y="2580404"/>
                </a:cubicBezTo>
                <a:cubicBezTo>
                  <a:pt x="510258" y="2808618"/>
                  <a:pt x="521270" y="3055394"/>
                  <a:pt x="503118" y="3305516"/>
                </a:cubicBezTo>
                <a:cubicBezTo>
                  <a:pt x="484966" y="3555638"/>
                  <a:pt x="490682" y="3652489"/>
                  <a:pt x="503118" y="3875246"/>
                </a:cubicBezTo>
                <a:cubicBezTo>
                  <a:pt x="515555" y="4098003"/>
                  <a:pt x="486566" y="4319623"/>
                  <a:pt x="503118" y="4639203"/>
                </a:cubicBezTo>
              </a:path>
              <a:path w="4024944" h="5142321" fill="none" stroke="0" extrusionOk="0">
                <a:moveTo>
                  <a:pt x="0" y="754677"/>
                </a:moveTo>
                <a:cubicBezTo>
                  <a:pt x="24135" y="601386"/>
                  <a:pt x="114911" y="498932"/>
                  <a:pt x="251559" y="503118"/>
                </a:cubicBezTo>
                <a:cubicBezTo>
                  <a:pt x="413828" y="472572"/>
                  <a:pt x="662767" y="501402"/>
                  <a:pt x="872910" y="503118"/>
                </a:cubicBezTo>
                <a:cubicBezTo>
                  <a:pt x="1083053" y="504834"/>
                  <a:pt x="1231620" y="484998"/>
                  <a:pt x="1559666" y="503118"/>
                </a:cubicBezTo>
                <a:cubicBezTo>
                  <a:pt x="1887712" y="521238"/>
                  <a:pt x="2014239" y="508811"/>
                  <a:pt x="2148314" y="503118"/>
                </a:cubicBezTo>
                <a:cubicBezTo>
                  <a:pt x="2282389" y="497425"/>
                  <a:pt x="2565958" y="498626"/>
                  <a:pt x="2867773" y="503118"/>
                </a:cubicBezTo>
                <a:cubicBezTo>
                  <a:pt x="3169588" y="507610"/>
                  <a:pt x="3309524" y="519293"/>
                  <a:pt x="3521826" y="503118"/>
                </a:cubicBezTo>
                <a:cubicBezTo>
                  <a:pt x="3518908" y="448107"/>
                  <a:pt x="3515836" y="373997"/>
                  <a:pt x="3521826" y="251559"/>
                </a:cubicBezTo>
                <a:cubicBezTo>
                  <a:pt x="3527515" y="112106"/>
                  <a:pt x="3637922" y="-33528"/>
                  <a:pt x="3773385" y="0"/>
                </a:cubicBezTo>
                <a:cubicBezTo>
                  <a:pt x="3912574" y="-16176"/>
                  <a:pt x="4015343" y="122433"/>
                  <a:pt x="4024944" y="251559"/>
                </a:cubicBezTo>
                <a:cubicBezTo>
                  <a:pt x="4029898" y="580241"/>
                  <a:pt x="4021288" y="609254"/>
                  <a:pt x="4024944" y="940907"/>
                </a:cubicBezTo>
                <a:cubicBezTo>
                  <a:pt x="4028600" y="1272560"/>
                  <a:pt x="4049540" y="1461541"/>
                  <a:pt x="4024944" y="1712976"/>
                </a:cubicBezTo>
                <a:cubicBezTo>
                  <a:pt x="4000348" y="1964411"/>
                  <a:pt x="4052524" y="2208448"/>
                  <a:pt x="4024944" y="2360962"/>
                </a:cubicBezTo>
                <a:cubicBezTo>
                  <a:pt x="3997364" y="2513476"/>
                  <a:pt x="4025248" y="2677992"/>
                  <a:pt x="4024944" y="2926227"/>
                </a:cubicBezTo>
                <a:cubicBezTo>
                  <a:pt x="4024640" y="3174462"/>
                  <a:pt x="4016833" y="3450149"/>
                  <a:pt x="4024944" y="3656936"/>
                </a:cubicBezTo>
                <a:cubicBezTo>
                  <a:pt x="4033055" y="3863723"/>
                  <a:pt x="3988484" y="4104020"/>
                  <a:pt x="4024944" y="4387644"/>
                </a:cubicBezTo>
                <a:cubicBezTo>
                  <a:pt x="4022996" y="4530219"/>
                  <a:pt x="3908124" y="4641799"/>
                  <a:pt x="3773385" y="4639203"/>
                </a:cubicBezTo>
                <a:cubicBezTo>
                  <a:pt x="3544528" y="4631752"/>
                  <a:pt x="3297819" y="4631139"/>
                  <a:pt x="3086629" y="4639203"/>
                </a:cubicBezTo>
                <a:cubicBezTo>
                  <a:pt x="2875439" y="4647267"/>
                  <a:pt x="2617327" y="4639036"/>
                  <a:pt x="2399873" y="4639203"/>
                </a:cubicBezTo>
                <a:cubicBezTo>
                  <a:pt x="2182419" y="4639370"/>
                  <a:pt x="2028529" y="4658585"/>
                  <a:pt x="1843927" y="4639203"/>
                </a:cubicBezTo>
                <a:cubicBezTo>
                  <a:pt x="1659325" y="4619821"/>
                  <a:pt x="1527565" y="4624318"/>
                  <a:pt x="1287982" y="4639203"/>
                </a:cubicBezTo>
                <a:cubicBezTo>
                  <a:pt x="1048400" y="4654088"/>
                  <a:pt x="717353" y="4655653"/>
                  <a:pt x="503118" y="4639203"/>
                </a:cubicBezTo>
                <a:cubicBezTo>
                  <a:pt x="499009" y="4734127"/>
                  <a:pt x="511932" y="4820572"/>
                  <a:pt x="503118" y="4890762"/>
                </a:cubicBezTo>
                <a:cubicBezTo>
                  <a:pt x="509490" y="5052033"/>
                  <a:pt x="404574" y="5140535"/>
                  <a:pt x="251559" y="5142321"/>
                </a:cubicBezTo>
                <a:cubicBezTo>
                  <a:pt x="127876" y="5169055"/>
                  <a:pt x="1057" y="5042997"/>
                  <a:pt x="0" y="4890762"/>
                </a:cubicBezTo>
                <a:cubicBezTo>
                  <a:pt x="-13239" y="4746490"/>
                  <a:pt x="27245" y="4415829"/>
                  <a:pt x="0" y="4284136"/>
                </a:cubicBezTo>
                <a:cubicBezTo>
                  <a:pt x="-27245" y="4152443"/>
                  <a:pt x="-5893" y="3860223"/>
                  <a:pt x="0" y="3636150"/>
                </a:cubicBezTo>
                <a:cubicBezTo>
                  <a:pt x="5893" y="3412077"/>
                  <a:pt x="-29681" y="3163945"/>
                  <a:pt x="0" y="2905441"/>
                </a:cubicBezTo>
                <a:cubicBezTo>
                  <a:pt x="29681" y="2646937"/>
                  <a:pt x="-4995" y="2501563"/>
                  <a:pt x="0" y="2257455"/>
                </a:cubicBezTo>
                <a:cubicBezTo>
                  <a:pt x="4995" y="2013347"/>
                  <a:pt x="27748" y="1952054"/>
                  <a:pt x="0" y="1692190"/>
                </a:cubicBezTo>
                <a:cubicBezTo>
                  <a:pt x="-27748" y="1432326"/>
                  <a:pt x="-24688" y="1099874"/>
                  <a:pt x="0" y="754677"/>
                </a:cubicBezTo>
                <a:close/>
                <a:moveTo>
                  <a:pt x="3521826" y="503118"/>
                </a:moveTo>
                <a:cubicBezTo>
                  <a:pt x="3605737" y="508314"/>
                  <a:pt x="3666913" y="490911"/>
                  <a:pt x="3773385" y="503118"/>
                </a:cubicBezTo>
                <a:cubicBezTo>
                  <a:pt x="3906934" y="476672"/>
                  <a:pt x="4007317" y="376802"/>
                  <a:pt x="4024944" y="251559"/>
                </a:cubicBezTo>
                <a:moveTo>
                  <a:pt x="3773385" y="503118"/>
                </a:moveTo>
                <a:cubicBezTo>
                  <a:pt x="3776987" y="429006"/>
                  <a:pt x="3780994" y="352584"/>
                  <a:pt x="3773385" y="251559"/>
                </a:cubicBezTo>
                <a:cubicBezTo>
                  <a:pt x="3770362" y="322593"/>
                  <a:pt x="3713471" y="384996"/>
                  <a:pt x="3647605" y="377339"/>
                </a:cubicBezTo>
                <a:cubicBezTo>
                  <a:pt x="3581658" y="374112"/>
                  <a:pt x="3519696" y="321331"/>
                  <a:pt x="3521825" y="251559"/>
                </a:cubicBezTo>
                <a:moveTo>
                  <a:pt x="251559" y="1006236"/>
                </a:moveTo>
                <a:cubicBezTo>
                  <a:pt x="263470" y="889599"/>
                  <a:pt x="239887" y="812335"/>
                  <a:pt x="251559" y="754677"/>
                </a:cubicBezTo>
                <a:cubicBezTo>
                  <a:pt x="255304" y="690723"/>
                  <a:pt x="305700" y="626099"/>
                  <a:pt x="377339" y="628897"/>
                </a:cubicBezTo>
                <a:cubicBezTo>
                  <a:pt x="458850" y="628841"/>
                  <a:pt x="511205" y="687843"/>
                  <a:pt x="503119" y="754677"/>
                </a:cubicBezTo>
                <a:cubicBezTo>
                  <a:pt x="498117" y="882760"/>
                  <a:pt x="388645" y="1009880"/>
                  <a:pt x="251560" y="1006236"/>
                </a:cubicBezTo>
                <a:cubicBezTo>
                  <a:pt x="95118" y="996178"/>
                  <a:pt x="-9288" y="879433"/>
                  <a:pt x="1" y="754677"/>
                </a:cubicBezTo>
                <a:moveTo>
                  <a:pt x="503118" y="754677"/>
                </a:moveTo>
                <a:cubicBezTo>
                  <a:pt x="494895" y="958074"/>
                  <a:pt x="516864" y="1122864"/>
                  <a:pt x="503118" y="1402098"/>
                </a:cubicBezTo>
                <a:cubicBezTo>
                  <a:pt x="489372" y="1681332"/>
                  <a:pt x="512548" y="1674974"/>
                  <a:pt x="503118" y="1932983"/>
                </a:cubicBezTo>
                <a:cubicBezTo>
                  <a:pt x="493688" y="2190993"/>
                  <a:pt x="517066" y="2391236"/>
                  <a:pt x="503118" y="2658095"/>
                </a:cubicBezTo>
                <a:cubicBezTo>
                  <a:pt x="489170" y="2924954"/>
                  <a:pt x="517505" y="2981806"/>
                  <a:pt x="503118" y="3305516"/>
                </a:cubicBezTo>
                <a:cubicBezTo>
                  <a:pt x="488731" y="3629226"/>
                  <a:pt x="510822" y="3682605"/>
                  <a:pt x="503118" y="3836401"/>
                </a:cubicBezTo>
                <a:cubicBezTo>
                  <a:pt x="495414" y="3990197"/>
                  <a:pt x="530487" y="4334802"/>
                  <a:pt x="503118" y="463920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Adolf Hitler 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njemačka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propagandna redateljica Leni Riefenstahl.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R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ežirala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film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1" dirty="0" err="1" smtClean="0">
                <a:solidFill>
                  <a:schemeClr val="tx1"/>
                </a:solidFill>
                <a:effectLst/>
              </a:rPr>
              <a:t>Olimpija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 o Olimpijskim igrama u Berlinu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1936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 godine. 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35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04382DA-E99D-432C-B8BB-187ADF10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19" y="1207263"/>
            <a:ext cx="8364099" cy="556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FF0DEBA0-5122-4093-8877-7AA5A13A2662}"/>
              </a:ext>
            </a:extLst>
          </p:cNvPr>
          <p:cNvSpPr/>
          <p:nvPr/>
        </p:nvSpPr>
        <p:spPr>
          <a:xfrm>
            <a:off x="9046723" y="2772383"/>
            <a:ext cx="2836164" cy="3991349"/>
          </a:xfrm>
          <a:custGeom>
            <a:avLst/>
            <a:gdLst>
              <a:gd name="connsiteX0" fmla="*/ 2836164 w 2836164"/>
              <a:gd name="connsiteY0" fmla="*/ 177260 h 3991349"/>
              <a:gd name="connsiteX1" fmla="*/ 2658904 w 2836164"/>
              <a:gd name="connsiteY1" fmla="*/ 354520 h 3991349"/>
              <a:gd name="connsiteX2" fmla="*/ 2658904 w 2836164"/>
              <a:gd name="connsiteY2" fmla="*/ 177260 h 3991349"/>
              <a:gd name="connsiteX3" fmla="*/ 2570274 w 2836164"/>
              <a:gd name="connsiteY3" fmla="*/ 265890 h 3991349"/>
              <a:gd name="connsiteX4" fmla="*/ 2481644 w 2836164"/>
              <a:gd name="connsiteY4" fmla="*/ 177260 h 3991349"/>
              <a:gd name="connsiteX5" fmla="*/ 2481644 w 2836164"/>
              <a:gd name="connsiteY5" fmla="*/ 354521 h 3991349"/>
              <a:gd name="connsiteX6" fmla="*/ 1882504 w 2836164"/>
              <a:gd name="connsiteY6" fmla="*/ 354521 h 3991349"/>
              <a:gd name="connsiteX7" fmla="*/ 1352496 w 2836164"/>
              <a:gd name="connsiteY7" fmla="*/ 354521 h 3991349"/>
              <a:gd name="connsiteX8" fmla="*/ 753356 w 2836164"/>
              <a:gd name="connsiteY8" fmla="*/ 354521 h 3991349"/>
              <a:gd name="connsiteX9" fmla="*/ 177260 w 2836164"/>
              <a:gd name="connsiteY9" fmla="*/ 354521 h 3991349"/>
              <a:gd name="connsiteX10" fmla="*/ 0 w 2836164"/>
              <a:gd name="connsiteY10" fmla="*/ 531781 h 3991349"/>
              <a:gd name="connsiteX11" fmla="*/ 0 w 2836164"/>
              <a:gd name="connsiteY11" fmla="*/ 1188243 h 3991349"/>
              <a:gd name="connsiteX12" fmla="*/ 0 w 2836164"/>
              <a:gd name="connsiteY12" fmla="*/ 1779058 h 3991349"/>
              <a:gd name="connsiteX13" fmla="*/ 0 w 2836164"/>
              <a:gd name="connsiteY13" fmla="*/ 2501166 h 3991349"/>
              <a:gd name="connsiteX14" fmla="*/ 0 w 2836164"/>
              <a:gd name="connsiteY14" fmla="*/ 3223274 h 3991349"/>
              <a:gd name="connsiteX15" fmla="*/ 0 w 2836164"/>
              <a:gd name="connsiteY15" fmla="*/ 3814089 h 3991349"/>
              <a:gd name="connsiteX16" fmla="*/ 177260 w 2836164"/>
              <a:gd name="connsiteY16" fmla="*/ 3991349 h 3991349"/>
              <a:gd name="connsiteX17" fmla="*/ 354520 w 2836164"/>
              <a:gd name="connsiteY17" fmla="*/ 3814089 h 3991349"/>
              <a:gd name="connsiteX18" fmla="*/ 354521 w 2836164"/>
              <a:gd name="connsiteY18" fmla="*/ 3636829 h 3991349"/>
              <a:gd name="connsiteX19" fmla="*/ 884529 w 2836164"/>
              <a:gd name="connsiteY19" fmla="*/ 3636829 h 3991349"/>
              <a:gd name="connsiteX20" fmla="*/ 1437581 w 2836164"/>
              <a:gd name="connsiteY20" fmla="*/ 3636829 h 3991349"/>
              <a:gd name="connsiteX21" fmla="*/ 2036721 w 2836164"/>
              <a:gd name="connsiteY21" fmla="*/ 3636829 h 3991349"/>
              <a:gd name="connsiteX22" fmla="*/ 2658904 w 2836164"/>
              <a:gd name="connsiteY22" fmla="*/ 3636829 h 3991349"/>
              <a:gd name="connsiteX23" fmla="*/ 2836164 w 2836164"/>
              <a:gd name="connsiteY23" fmla="*/ 3459569 h 3991349"/>
              <a:gd name="connsiteX24" fmla="*/ 2836164 w 2836164"/>
              <a:gd name="connsiteY24" fmla="*/ 2737461 h 3991349"/>
              <a:gd name="connsiteX25" fmla="*/ 2836164 w 2836164"/>
              <a:gd name="connsiteY25" fmla="*/ 2179468 h 3991349"/>
              <a:gd name="connsiteX26" fmla="*/ 2836164 w 2836164"/>
              <a:gd name="connsiteY26" fmla="*/ 1457361 h 3991349"/>
              <a:gd name="connsiteX27" fmla="*/ 2836164 w 2836164"/>
              <a:gd name="connsiteY27" fmla="*/ 800899 h 3991349"/>
              <a:gd name="connsiteX28" fmla="*/ 2836164 w 2836164"/>
              <a:gd name="connsiteY28" fmla="*/ 177260 h 3991349"/>
              <a:gd name="connsiteX29" fmla="*/ 177260 w 2836164"/>
              <a:gd name="connsiteY29" fmla="*/ 709041 h 3991349"/>
              <a:gd name="connsiteX30" fmla="*/ 354520 w 2836164"/>
              <a:gd name="connsiteY30" fmla="*/ 531781 h 3991349"/>
              <a:gd name="connsiteX31" fmla="*/ 265890 w 2836164"/>
              <a:gd name="connsiteY31" fmla="*/ 443151 h 3991349"/>
              <a:gd name="connsiteX32" fmla="*/ 177260 w 2836164"/>
              <a:gd name="connsiteY32" fmla="*/ 531781 h 3991349"/>
              <a:gd name="connsiteX33" fmla="*/ 177260 w 2836164"/>
              <a:gd name="connsiteY33" fmla="*/ 709041 h 3991349"/>
              <a:gd name="connsiteX0" fmla="*/ 177260 w 2836164"/>
              <a:gd name="connsiteY0" fmla="*/ 709041 h 3991349"/>
              <a:gd name="connsiteX1" fmla="*/ 354520 w 2836164"/>
              <a:gd name="connsiteY1" fmla="*/ 531781 h 3991349"/>
              <a:gd name="connsiteX2" fmla="*/ 265890 w 2836164"/>
              <a:gd name="connsiteY2" fmla="*/ 443151 h 3991349"/>
              <a:gd name="connsiteX3" fmla="*/ 177260 w 2836164"/>
              <a:gd name="connsiteY3" fmla="*/ 531781 h 3991349"/>
              <a:gd name="connsiteX4" fmla="*/ 177260 w 2836164"/>
              <a:gd name="connsiteY4" fmla="*/ 709041 h 3991349"/>
              <a:gd name="connsiteX5" fmla="*/ 2658904 w 2836164"/>
              <a:gd name="connsiteY5" fmla="*/ 354521 h 3991349"/>
              <a:gd name="connsiteX6" fmla="*/ 2836164 w 2836164"/>
              <a:gd name="connsiteY6" fmla="*/ 177261 h 3991349"/>
              <a:gd name="connsiteX7" fmla="*/ 2658904 w 2836164"/>
              <a:gd name="connsiteY7" fmla="*/ 1 h 3991349"/>
              <a:gd name="connsiteX8" fmla="*/ 2481644 w 2836164"/>
              <a:gd name="connsiteY8" fmla="*/ 177261 h 3991349"/>
              <a:gd name="connsiteX9" fmla="*/ 2570274 w 2836164"/>
              <a:gd name="connsiteY9" fmla="*/ 265891 h 3991349"/>
              <a:gd name="connsiteX10" fmla="*/ 2658904 w 2836164"/>
              <a:gd name="connsiteY10" fmla="*/ 177261 h 3991349"/>
              <a:gd name="connsiteX11" fmla="*/ 2658904 w 2836164"/>
              <a:gd name="connsiteY11" fmla="*/ 354521 h 3991349"/>
              <a:gd name="connsiteX0" fmla="*/ 0 w 2836164"/>
              <a:gd name="connsiteY0" fmla="*/ 531781 h 3991349"/>
              <a:gd name="connsiteX1" fmla="*/ 177260 w 2836164"/>
              <a:gd name="connsiteY1" fmla="*/ 354521 h 3991349"/>
              <a:gd name="connsiteX2" fmla="*/ 707268 w 2836164"/>
              <a:gd name="connsiteY2" fmla="*/ 354521 h 3991349"/>
              <a:gd name="connsiteX3" fmla="*/ 1329452 w 2836164"/>
              <a:gd name="connsiteY3" fmla="*/ 354521 h 3991349"/>
              <a:gd name="connsiteX4" fmla="*/ 1928592 w 2836164"/>
              <a:gd name="connsiteY4" fmla="*/ 354521 h 3991349"/>
              <a:gd name="connsiteX5" fmla="*/ 2481644 w 2836164"/>
              <a:gd name="connsiteY5" fmla="*/ 354521 h 3991349"/>
              <a:gd name="connsiteX6" fmla="*/ 2481644 w 2836164"/>
              <a:gd name="connsiteY6" fmla="*/ 177260 h 3991349"/>
              <a:gd name="connsiteX7" fmla="*/ 2658904 w 2836164"/>
              <a:gd name="connsiteY7" fmla="*/ 0 h 3991349"/>
              <a:gd name="connsiteX8" fmla="*/ 2836164 w 2836164"/>
              <a:gd name="connsiteY8" fmla="*/ 177260 h 3991349"/>
              <a:gd name="connsiteX9" fmla="*/ 2836164 w 2836164"/>
              <a:gd name="connsiteY9" fmla="*/ 735252 h 3991349"/>
              <a:gd name="connsiteX10" fmla="*/ 2836164 w 2836164"/>
              <a:gd name="connsiteY10" fmla="*/ 1358891 h 3991349"/>
              <a:gd name="connsiteX11" fmla="*/ 2836164 w 2836164"/>
              <a:gd name="connsiteY11" fmla="*/ 2048176 h 3991349"/>
              <a:gd name="connsiteX12" fmla="*/ 2836164 w 2836164"/>
              <a:gd name="connsiteY12" fmla="*/ 2770283 h 3991349"/>
              <a:gd name="connsiteX13" fmla="*/ 2836164 w 2836164"/>
              <a:gd name="connsiteY13" fmla="*/ 3459568 h 3991349"/>
              <a:gd name="connsiteX14" fmla="*/ 2658904 w 2836164"/>
              <a:gd name="connsiteY14" fmla="*/ 3636828 h 3991349"/>
              <a:gd name="connsiteX15" fmla="*/ 2151940 w 2836164"/>
              <a:gd name="connsiteY15" fmla="*/ 3636828 h 3991349"/>
              <a:gd name="connsiteX16" fmla="*/ 1621932 w 2836164"/>
              <a:gd name="connsiteY16" fmla="*/ 3636828 h 3991349"/>
              <a:gd name="connsiteX17" fmla="*/ 1045836 w 2836164"/>
              <a:gd name="connsiteY17" fmla="*/ 3636829 h 3991349"/>
              <a:gd name="connsiteX18" fmla="*/ 354521 w 2836164"/>
              <a:gd name="connsiteY18" fmla="*/ 3636829 h 3991349"/>
              <a:gd name="connsiteX19" fmla="*/ 354521 w 2836164"/>
              <a:gd name="connsiteY19" fmla="*/ 3814089 h 3991349"/>
              <a:gd name="connsiteX20" fmla="*/ 177261 w 2836164"/>
              <a:gd name="connsiteY20" fmla="*/ 3991349 h 3991349"/>
              <a:gd name="connsiteX21" fmla="*/ 1 w 2836164"/>
              <a:gd name="connsiteY21" fmla="*/ 3814089 h 3991349"/>
              <a:gd name="connsiteX22" fmla="*/ 0 w 2836164"/>
              <a:gd name="connsiteY22" fmla="*/ 531781 h 3991349"/>
              <a:gd name="connsiteX23" fmla="*/ 2481644 w 2836164"/>
              <a:gd name="connsiteY23" fmla="*/ 354521 h 3991349"/>
              <a:gd name="connsiteX24" fmla="*/ 2658904 w 2836164"/>
              <a:gd name="connsiteY24" fmla="*/ 354521 h 3991349"/>
              <a:gd name="connsiteX25" fmla="*/ 2836164 w 2836164"/>
              <a:gd name="connsiteY25" fmla="*/ 177261 h 3991349"/>
              <a:gd name="connsiteX26" fmla="*/ 2658904 w 2836164"/>
              <a:gd name="connsiteY26" fmla="*/ 354521 h 3991349"/>
              <a:gd name="connsiteX27" fmla="*/ 2658904 w 2836164"/>
              <a:gd name="connsiteY27" fmla="*/ 177260 h 3991349"/>
              <a:gd name="connsiteX28" fmla="*/ 2570274 w 2836164"/>
              <a:gd name="connsiteY28" fmla="*/ 265890 h 3991349"/>
              <a:gd name="connsiteX29" fmla="*/ 2481644 w 2836164"/>
              <a:gd name="connsiteY29" fmla="*/ 177260 h 3991349"/>
              <a:gd name="connsiteX30" fmla="*/ 177260 w 2836164"/>
              <a:gd name="connsiteY30" fmla="*/ 709041 h 3991349"/>
              <a:gd name="connsiteX31" fmla="*/ 177260 w 2836164"/>
              <a:gd name="connsiteY31" fmla="*/ 531781 h 3991349"/>
              <a:gd name="connsiteX32" fmla="*/ 265890 w 2836164"/>
              <a:gd name="connsiteY32" fmla="*/ 443151 h 3991349"/>
              <a:gd name="connsiteX33" fmla="*/ 354520 w 2836164"/>
              <a:gd name="connsiteY33" fmla="*/ 531781 h 3991349"/>
              <a:gd name="connsiteX34" fmla="*/ 177260 w 2836164"/>
              <a:gd name="connsiteY34" fmla="*/ 709041 h 3991349"/>
              <a:gd name="connsiteX35" fmla="*/ 0 w 2836164"/>
              <a:gd name="connsiteY35" fmla="*/ 531781 h 3991349"/>
              <a:gd name="connsiteX36" fmla="*/ 354521 w 2836164"/>
              <a:gd name="connsiteY36" fmla="*/ 531781 h 3991349"/>
              <a:gd name="connsiteX37" fmla="*/ 354521 w 2836164"/>
              <a:gd name="connsiteY37" fmla="*/ 1214892 h 3991349"/>
              <a:gd name="connsiteX38" fmla="*/ 354521 w 2836164"/>
              <a:gd name="connsiteY38" fmla="*/ 1742750 h 3991349"/>
              <a:gd name="connsiteX39" fmla="*/ 354521 w 2836164"/>
              <a:gd name="connsiteY39" fmla="*/ 2394810 h 3991349"/>
              <a:gd name="connsiteX40" fmla="*/ 354521 w 2836164"/>
              <a:gd name="connsiteY40" fmla="*/ 3077920 h 3991349"/>
              <a:gd name="connsiteX41" fmla="*/ 354521 w 2836164"/>
              <a:gd name="connsiteY41" fmla="*/ 3636829 h 399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36164" h="3991349" stroke="0" extrusionOk="0">
                <a:moveTo>
                  <a:pt x="2836164" y="177260"/>
                </a:moveTo>
                <a:cubicBezTo>
                  <a:pt x="2817067" y="262931"/>
                  <a:pt x="2757880" y="339248"/>
                  <a:pt x="2658904" y="354520"/>
                </a:cubicBezTo>
                <a:cubicBezTo>
                  <a:pt x="2651177" y="285520"/>
                  <a:pt x="2658742" y="265104"/>
                  <a:pt x="2658904" y="177260"/>
                </a:cubicBezTo>
                <a:cubicBezTo>
                  <a:pt x="2653517" y="219590"/>
                  <a:pt x="2624954" y="267443"/>
                  <a:pt x="2570274" y="265890"/>
                </a:cubicBezTo>
                <a:cubicBezTo>
                  <a:pt x="2516353" y="258065"/>
                  <a:pt x="2477101" y="220505"/>
                  <a:pt x="2481644" y="177260"/>
                </a:cubicBezTo>
                <a:cubicBezTo>
                  <a:pt x="2488407" y="244427"/>
                  <a:pt x="2480630" y="293921"/>
                  <a:pt x="2481644" y="354521"/>
                </a:cubicBezTo>
                <a:cubicBezTo>
                  <a:pt x="2358464" y="356709"/>
                  <a:pt x="2107242" y="372034"/>
                  <a:pt x="1882504" y="354521"/>
                </a:cubicBezTo>
                <a:cubicBezTo>
                  <a:pt x="1657766" y="337008"/>
                  <a:pt x="1497632" y="343735"/>
                  <a:pt x="1352496" y="354521"/>
                </a:cubicBezTo>
                <a:cubicBezTo>
                  <a:pt x="1207360" y="365307"/>
                  <a:pt x="966005" y="353241"/>
                  <a:pt x="753356" y="354521"/>
                </a:cubicBezTo>
                <a:cubicBezTo>
                  <a:pt x="540707" y="355801"/>
                  <a:pt x="433232" y="356094"/>
                  <a:pt x="177260" y="354521"/>
                </a:cubicBezTo>
                <a:cubicBezTo>
                  <a:pt x="75432" y="352921"/>
                  <a:pt x="6302" y="425371"/>
                  <a:pt x="0" y="531781"/>
                </a:cubicBezTo>
                <a:cubicBezTo>
                  <a:pt x="5135" y="736530"/>
                  <a:pt x="-30674" y="871623"/>
                  <a:pt x="0" y="1188243"/>
                </a:cubicBezTo>
                <a:cubicBezTo>
                  <a:pt x="30674" y="1504863"/>
                  <a:pt x="2228" y="1492929"/>
                  <a:pt x="0" y="1779058"/>
                </a:cubicBezTo>
                <a:cubicBezTo>
                  <a:pt x="-2228" y="2065188"/>
                  <a:pt x="7292" y="2345345"/>
                  <a:pt x="0" y="2501166"/>
                </a:cubicBezTo>
                <a:cubicBezTo>
                  <a:pt x="-7292" y="2656987"/>
                  <a:pt x="32391" y="3061754"/>
                  <a:pt x="0" y="3223274"/>
                </a:cubicBezTo>
                <a:cubicBezTo>
                  <a:pt x="-32391" y="3384794"/>
                  <a:pt x="8508" y="3586639"/>
                  <a:pt x="0" y="3814089"/>
                </a:cubicBezTo>
                <a:cubicBezTo>
                  <a:pt x="9715" y="3917489"/>
                  <a:pt x="97409" y="3982299"/>
                  <a:pt x="177260" y="3991349"/>
                </a:cubicBezTo>
                <a:cubicBezTo>
                  <a:pt x="296237" y="3987994"/>
                  <a:pt x="341554" y="3906107"/>
                  <a:pt x="354520" y="3814089"/>
                </a:cubicBezTo>
                <a:cubicBezTo>
                  <a:pt x="353040" y="3753739"/>
                  <a:pt x="361243" y="3699229"/>
                  <a:pt x="354521" y="3636829"/>
                </a:cubicBezTo>
                <a:cubicBezTo>
                  <a:pt x="610234" y="3632150"/>
                  <a:pt x="676491" y="3651233"/>
                  <a:pt x="884529" y="3636829"/>
                </a:cubicBezTo>
                <a:cubicBezTo>
                  <a:pt x="1092567" y="3622425"/>
                  <a:pt x="1260301" y="3654476"/>
                  <a:pt x="1437581" y="3636829"/>
                </a:cubicBezTo>
                <a:cubicBezTo>
                  <a:pt x="1614861" y="3619182"/>
                  <a:pt x="1857437" y="3647481"/>
                  <a:pt x="2036721" y="3636829"/>
                </a:cubicBezTo>
                <a:cubicBezTo>
                  <a:pt x="2216005" y="3626177"/>
                  <a:pt x="2508828" y="3655891"/>
                  <a:pt x="2658904" y="3636829"/>
                </a:cubicBezTo>
                <a:cubicBezTo>
                  <a:pt x="2750529" y="3627221"/>
                  <a:pt x="2850668" y="3547913"/>
                  <a:pt x="2836164" y="3459569"/>
                </a:cubicBezTo>
                <a:cubicBezTo>
                  <a:pt x="2822939" y="3155165"/>
                  <a:pt x="2802549" y="2922205"/>
                  <a:pt x="2836164" y="2737461"/>
                </a:cubicBezTo>
                <a:cubicBezTo>
                  <a:pt x="2869779" y="2552717"/>
                  <a:pt x="2819419" y="2392102"/>
                  <a:pt x="2836164" y="2179468"/>
                </a:cubicBezTo>
                <a:cubicBezTo>
                  <a:pt x="2852909" y="1966834"/>
                  <a:pt x="2814857" y="1733370"/>
                  <a:pt x="2836164" y="1457361"/>
                </a:cubicBezTo>
                <a:cubicBezTo>
                  <a:pt x="2857471" y="1181352"/>
                  <a:pt x="2803762" y="1005872"/>
                  <a:pt x="2836164" y="800899"/>
                </a:cubicBezTo>
                <a:cubicBezTo>
                  <a:pt x="2868566" y="595926"/>
                  <a:pt x="2858717" y="331278"/>
                  <a:pt x="2836164" y="177260"/>
                </a:cubicBezTo>
                <a:close/>
                <a:moveTo>
                  <a:pt x="177260" y="709041"/>
                </a:moveTo>
                <a:cubicBezTo>
                  <a:pt x="287823" y="725027"/>
                  <a:pt x="348141" y="636419"/>
                  <a:pt x="354520" y="531781"/>
                </a:cubicBezTo>
                <a:cubicBezTo>
                  <a:pt x="352852" y="482602"/>
                  <a:pt x="313028" y="441807"/>
                  <a:pt x="265890" y="443151"/>
                </a:cubicBezTo>
                <a:cubicBezTo>
                  <a:pt x="209090" y="439731"/>
                  <a:pt x="173495" y="481269"/>
                  <a:pt x="177260" y="531781"/>
                </a:cubicBezTo>
                <a:cubicBezTo>
                  <a:pt x="182425" y="576516"/>
                  <a:pt x="181942" y="625311"/>
                  <a:pt x="177260" y="709041"/>
                </a:cubicBezTo>
                <a:close/>
              </a:path>
              <a:path w="2836164" h="3991349" fill="darkenLess" stroke="0" extrusionOk="0">
                <a:moveTo>
                  <a:pt x="177260" y="709041"/>
                </a:moveTo>
                <a:cubicBezTo>
                  <a:pt x="262065" y="708221"/>
                  <a:pt x="350783" y="622625"/>
                  <a:pt x="354520" y="531781"/>
                </a:cubicBezTo>
                <a:cubicBezTo>
                  <a:pt x="364438" y="488995"/>
                  <a:pt x="320398" y="435351"/>
                  <a:pt x="265890" y="443151"/>
                </a:cubicBezTo>
                <a:cubicBezTo>
                  <a:pt x="208738" y="442337"/>
                  <a:pt x="179176" y="488740"/>
                  <a:pt x="177260" y="531781"/>
                </a:cubicBezTo>
                <a:cubicBezTo>
                  <a:pt x="177765" y="610929"/>
                  <a:pt x="172986" y="664868"/>
                  <a:pt x="177260" y="709041"/>
                </a:cubicBezTo>
                <a:close/>
                <a:moveTo>
                  <a:pt x="2658904" y="354521"/>
                </a:moveTo>
                <a:cubicBezTo>
                  <a:pt x="2754307" y="366084"/>
                  <a:pt x="2821873" y="273053"/>
                  <a:pt x="2836164" y="177261"/>
                </a:cubicBezTo>
                <a:cubicBezTo>
                  <a:pt x="2821457" y="82643"/>
                  <a:pt x="2768133" y="14058"/>
                  <a:pt x="2658904" y="1"/>
                </a:cubicBezTo>
                <a:cubicBezTo>
                  <a:pt x="2561040" y="-16403"/>
                  <a:pt x="2482927" y="88159"/>
                  <a:pt x="2481644" y="177261"/>
                </a:cubicBezTo>
                <a:cubicBezTo>
                  <a:pt x="2488829" y="232889"/>
                  <a:pt x="2516998" y="257774"/>
                  <a:pt x="2570274" y="265891"/>
                </a:cubicBezTo>
                <a:cubicBezTo>
                  <a:pt x="2611418" y="267422"/>
                  <a:pt x="2662192" y="234255"/>
                  <a:pt x="2658904" y="177261"/>
                </a:cubicBezTo>
                <a:cubicBezTo>
                  <a:pt x="2667613" y="231810"/>
                  <a:pt x="2659395" y="301929"/>
                  <a:pt x="2658904" y="354521"/>
                </a:cubicBezTo>
                <a:close/>
              </a:path>
              <a:path w="2836164" h="3991349" fill="none" extrusionOk="0">
                <a:moveTo>
                  <a:pt x="0" y="531781"/>
                </a:moveTo>
                <a:cubicBezTo>
                  <a:pt x="-17902" y="438631"/>
                  <a:pt x="78014" y="359253"/>
                  <a:pt x="177260" y="354521"/>
                </a:cubicBezTo>
                <a:cubicBezTo>
                  <a:pt x="384803" y="364416"/>
                  <a:pt x="511200" y="333755"/>
                  <a:pt x="707268" y="354521"/>
                </a:cubicBezTo>
                <a:cubicBezTo>
                  <a:pt x="903336" y="375287"/>
                  <a:pt x="1041637" y="378593"/>
                  <a:pt x="1329452" y="354521"/>
                </a:cubicBezTo>
                <a:cubicBezTo>
                  <a:pt x="1617267" y="330449"/>
                  <a:pt x="1708698" y="329925"/>
                  <a:pt x="1928592" y="354521"/>
                </a:cubicBezTo>
                <a:cubicBezTo>
                  <a:pt x="2148486" y="379117"/>
                  <a:pt x="2253511" y="341195"/>
                  <a:pt x="2481644" y="354521"/>
                </a:cubicBezTo>
                <a:cubicBezTo>
                  <a:pt x="2483785" y="291784"/>
                  <a:pt x="2473420" y="244812"/>
                  <a:pt x="2481644" y="177260"/>
                </a:cubicBezTo>
                <a:cubicBezTo>
                  <a:pt x="2478794" y="80621"/>
                  <a:pt x="2565697" y="-19902"/>
                  <a:pt x="2658904" y="0"/>
                </a:cubicBezTo>
                <a:cubicBezTo>
                  <a:pt x="2775216" y="10918"/>
                  <a:pt x="2824715" y="59059"/>
                  <a:pt x="2836164" y="177260"/>
                </a:cubicBezTo>
                <a:cubicBezTo>
                  <a:pt x="2853044" y="431091"/>
                  <a:pt x="2835656" y="487504"/>
                  <a:pt x="2836164" y="735252"/>
                </a:cubicBezTo>
                <a:cubicBezTo>
                  <a:pt x="2836672" y="983000"/>
                  <a:pt x="2834115" y="1141099"/>
                  <a:pt x="2836164" y="1358891"/>
                </a:cubicBezTo>
                <a:cubicBezTo>
                  <a:pt x="2838213" y="1576683"/>
                  <a:pt x="2814244" y="1777359"/>
                  <a:pt x="2836164" y="2048176"/>
                </a:cubicBezTo>
                <a:cubicBezTo>
                  <a:pt x="2858084" y="2318993"/>
                  <a:pt x="2805716" y="2606486"/>
                  <a:pt x="2836164" y="2770283"/>
                </a:cubicBezTo>
                <a:cubicBezTo>
                  <a:pt x="2866612" y="2934080"/>
                  <a:pt x="2811232" y="3164491"/>
                  <a:pt x="2836164" y="3459568"/>
                </a:cubicBezTo>
                <a:cubicBezTo>
                  <a:pt x="2843333" y="3570565"/>
                  <a:pt x="2747896" y="3620489"/>
                  <a:pt x="2658904" y="3636828"/>
                </a:cubicBezTo>
                <a:cubicBezTo>
                  <a:pt x="2413720" y="3637931"/>
                  <a:pt x="2322423" y="3649359"/>
                  <a:pt x="2151940" y="3636828"/>
                </a:cubicBezTo>
                <a:cubicBezTo>
                  <a:pt x="1981457" y="3624297"/>
                  <a:pt x="1763107" y="3638907"/>
                  <a:pt x="1621932" y="3636828"/>
                </a:cubicBezTo>
                <a:cubicBezTo>
                  <a:pt x="1480757" y="3634749"/>
                  <a:pt x="1273064" y="3610902"/>
                  <a:pt x="1045836" y="3636829"/>
                </a:cubicBezTo>
                <a:cubicBezTo>
                  <a:pt x="818608" y="3662756"/>
                  <a:pt x="643189" y="3644737"/>
                  <a:pt x="354521" y="3636829"/>
                </a:cubicBezTo>
                <a:cubicBezTo>
                  <a:pt x="348276" y="3708680"/>
                  <a:pt x="354146" y="3726132"/>
                  <a:pt x="354521" y="3814089"/>
                </a:cubicBezTo>
                <a:cubicBezTo>
                  <a:pt x="342907" y="3903638"/>
                  <a:pt x="270274" y="3987801"/>
                  <a:pt x="177261" y="3991349"/>
                </a:cubicBezTo>
                <a:cubicBezTo>
                  <a:pt x="61685" y="3981579"/>
                  <a:pt x="1253" y="3893424"/>
                  <a:pt x="1" y="3814089"/>
                </a:cubicBezTo>
                <a:cubicBezTo>
                  <a:pt x="196908" y="2560886"/>
                  <a:pt x="142758" y="1818496"/>
                  <a:pt x="0" y="531781"/>
                </a:cubicBezTo>
                <a:close/>
                <a:moveTo>
                  <a:pt x="2481644" y="354521"/>
                </a:moveTo>
                <a:cubicBezTo>
                  <a:pt x="2531323" y="351618"/>
                  <a:pt x="2585727" y="351513"/>
                  <a:pt x="2658904" y="354521"/>
                </a:cubicBezTo>
                <a:cubicBezTo>
                  <a:pt x="2767299" y="356182"/>
                  <a:pt x="2817535" y="281136"/>
                  <a:pt x="2836164" y="177261"/>
                </a:cubicBezTo>
                <a:moveTo>
                  <a:pt x="2658904" y="354521"/>
                </a:moveTo>
                <a:cubicBezTo>
                  <a:pt x="2666622" y="313268"/>
                  <a:pt x="2651861" y="236032"/>
                  <a:pt x="2658904" y="177260"/>
                </a:cubicBezTo>
                <a:cubicBezTo>
                  <a:pt x="2651420" y="229440"/>
                  <a:pt x="2615921" y="262990"/>
                  <a:pt x="2570274" y="265890"/>
                </a:cubicBezTo>
                <a:cubicBezTo>
                  <a:pt x="2519060" y="272752"/>
                  <a:pt x="2481331" y="219933"/>
                  <a:pt x="2481644" y="177260"/>
                </a:cubicBezTo>
                <a:moveTo>
                  <a:pt x="177260" y="709041"/>
                </a:moveTo>
                <a:cubicBezTo>
                  <a:pt x="176876" y="662751"/>
                  <a:pt x="185988" y="590218"/>
                  <a:pt x="177260" y="531781"/>
                </a:cubicBezTo>
                <a:cubicBezTo>
                  <a:pt x="176379" y="482170"/>
                  <a:pt x="217505" y="434686"/>
                  <a:pt x="265890" y="443151"/>
                </a:cubicBezTo>
                <a:cubicBezTo>
                  <a:pt x="317272" y="447983"/>
                  <a:pt x="352581" y="490434"/>
                  <a:pt x="354520" y="531781"/>
                </a:cubicBezTo>
                <a:cubicBezTo>
                  <a:pt x="374219" y="619879"/>
                  <a:pt x="274060" y="704463"/>
                  <a:pt x="177260" y="709041"/>
                </a:cubicBezTo>
                <a:cubicBezTo>
                  <a:pt x="69503" y="729853"/>
                  <a:pt x="19220" y="644602"/>
                  <a:pt x="0" y="531781"/>
                </a:cubicBezTo>
                <a:moveTo>
                  <a:pt x="354521" y="531781"/>
                </a:moveTo>
                <a:cubicBezTo>
                  <a:pt x="341092" y="684281"/>
                  <a:pt x="376591" y="1050499"/>
                  <a:pt x="354521" y="1214892"/>
                </a:cubicBezTo>
                <a:cubicBezTo>
                  <a:pt x="332451" y="1379285"/>
                  <a:pt x="347510" y="1588702"/>
                  <a:pt x="354521" y="1742750"/>
                </a:cubicBezTo>
                <a:cubicBezTo>
                  <a:pt x="361532" y="1896798"/>
                  <a:pt x="384651" y="2237357"/>
                  <a:pt x="354521" y="2394810"/>
                </a:cubicBezTo>
                <a:cubicBezTo>
                  <a:pt x="324391" y="2552263"/>
                  <a:pt x="325974" y="2772578"/>
                  <a:pt x="354521" y="3077920"/>
                </a:cubicBezTo>
                <a:cubicBezTo>
                  <a:pt x="383069" y="3383262"/>
                  <a:pt x="334648" y="3520077"/>
                  <a:pt x="354521" y="3636829"/>
                </a:cubicBezTo>
              </a:path>
              <a:path w="2836164" h="3991349" fill="none" stroke="0" extrusionOk="0">
                <a:moveTo>
                  <a:pt x="0" y="531781"/>
                </a:moveTo>
                <a:cubicBezTo>
                  <a:pt x="20639" y="438086"/>
                  <a:pt x="79985" y="362460"/>
                  <a:pt x="177260" y="354521"/>
                </a:cubicBezTo>
                <a:cubicBezTo>
                  <a:pt x="338589" y="352634"/>
                  <a:pt x="467598" y="330987"/>
                  <a:pt x="684224" y="354521"/>
                </a:cubicBezTo>
                <a:cubicBezTo>
                  <a:pt x="900850" y="378055"/>
                  <a:pt x="1019767" y="342821"/>
                  <a:pt x="1237277" y="354521"/>
                </a:cubicBezTo>
                <a:cubicBezTo>
                  <a:pt x="1454787" y="366221"/>
                  <a:pt x="1695668" y="333692"/>
                  <a:pt x="1813373" y="354521"/>
                </a:cubicBezTo>
                <a:cubicBezTo>
                  <a:pt x="1931078" y="375350"/>
                  <a:pt x="2200596" y="340811"/>
                  <a:pt x="2481644" y="354521"/>
                </a:cubicBezTo>
                <a:cubicBezTo>
                  <a:pt x="2478113" y="272199"/>
                  <a:pt x="2475690" y="224007"/>
                  <a:pt x="2481644" y="177260"/>
                </a:cubicBezTo>
                <a:cubicBezTo>
                  <a:pt x="2489261" y="93259"/>
                  <a:pt x="2575505" y="-12576"/>
                  <a:pt x="2658904" y="0"/>
                </a:cubicBezTo>
                <a:cubicBezTo>
                  <a:pt x="2759574" y="-5777"/>
                  <a:pt x="2850276" y="79836"/>
                  <a:pt x="2836164" y="177260"/>
                </a:cubicBezTo>
                <a:cubicBezTo>
                  <a:pt x="2839735" y="473333"/>
                  <a:pt x="2844379" y="500577"/>
                  <a:pt x="2836164" y="800899"/>
                </a:cubicBezTo>
                <a:cubicBezTo>
                  <a:pt x="2827949" y="1101221"/>
                  <a:pt x="2805494" y="1270351"/>
                  <a:pt x="2836164" y="1490183"/>
                </a:cubicBezTo>
                <a:cubicBezTo>
                  <a:pt x="2866834" y="1710015"/>
                  <a:pt x="2823238" y="1798477"/>
                  <a:pt x="2836164" y="2048176"/>
                </a:cubicBezTo>
                <a:cubicBezTo>
                  <a:pt x="2849090" y="2297875"/>
                  <a:pt x="2833144" y="2454186"/>
                  <a:pt x="2836164" y="2671814"/>
                </a:cubicBezTo>
                <a:cubicBezTo>
                  <a:pt x="2839184" y="2889442"/>
                  <a:pt x="2798594" y="3146367"/>
                  <a:pt x="2836164" y="3459568"/>
                </a:cubicBezTo>
                <a:cubicBezTo>
                  <a:pt x="2834531" y="3549051"/>
                  <a:pt x="2753636" y="3628553"/>
                  <a:pt x="2658904" y="3636828"/>
                </a:cubicBezTo>
                <a:cubicBezTo>
                  <a:pt x="2540612" y="3645620"/>
                  <a:pt x="2299808" y="3659253"/>
                  <a:pt x="2151940" y="3636828"/>
                </a:cubicBezTo>
                <a:cubicBezTo>
                  <a:pt x="2004072" y="3614403"/>
                  <a:pt x="1845826" y="3664280"/>
                  <a:pt x="1552800" y="3636828"/>
                </a:cubicBezTo>
                <a:cubicBezTo>
                  <a:pt x="1259774" y="3609377"/>
                  <a:pt x="1153731" y="3661354"/>
                  <a:pt x="1045836" y="3636829"/>
                </a:cubicBezTo>
                <a:cubicBezTo>
                  <a:pt x="937941" y="3612304"/>
                  <a:pt x="536922" y="3649462"/>
                  <a:pt x="354521" y="3636829"/>
                </a:cubicBezTo>
                <a:cubicBezTo>
                  <a:pt x="347261" y="3706530"/>
                  <a:pt x="350289" y="3758090"/>
                  <a:pt x="354521" y="3814089"/>
                </a:cubicBezTo>
                <a:cubicBezTo>
                  <a:pt x="350307" y="3895095"/>
                  <a:pt x="289474" y="3992530"/>
                  <a:pt x="177261" y="3991349"/>
                </a:cubicBezTo>
                <a:cubicBezTo>
                  <a:pt x="80878" y="4013478"/>
                  <a:pt x="-17073" y="3910537"/>
                  <a:pt x="1" y="3814089"/>
                </a:cubicBezTo>
                <a:cubicBezTo>
                  <a:pt x="180653" y="2697247"/>
                  <a:pt x="-87096" y="1510898"/>
                  <a:pt x="0" y="531781"/>
                </a:cubicBezTo>
                <a:close/>
                <a:moveTo>
                  <a:pt x="2481644" y="354521"/>
                </a:moveTo>
                <a:cubicBezTo>
                  <a:pt x="2533698" y="349585"/>
                  <a:pt x="2588171" y="360090"/>
                  <a:pt x="2658904" y="354521"/>
                </a:cubicBezTo>
                <a:cubicBezTo>
                  <a:pt x="2766995" y="356716"/>
                  <a:pt x="2813918" y="275487"/>
                  <a:pt x="2836164" y="177261"/>
                </a:cubicBezTo>
                <a:moveTo>
                  <a:pt x="2658904" y="354521"/>
                </a:moveTo>
                <a:cubicBezTo>
                  <a:pt x="2651930" y="301143"/>
                  <a:pt x="2667390" y="231763"/>
                  <a:pt x="2658904" y="177260"/>
                </a:cubicBezTo>
                <a:cubicBezTo>
                  <a:pt x="2657189" y="222386"/>
                  <a:pt x="2619790" y="264220"/>
                  <a:pt x="2570274" y="265890"/>
                </a:cubicBezTo>
                <a:cubicBezTo>
                  <a:pt x="2529292" y="272153"/>
                  <a:pt x="2484078" y="227134"/>
                  <a:pt x="2481644" y="177260"/>
                </a:cubicBezTo>
                <a:moveTo>
                  <a:pt x="177260" y="709041"/>
                </a:moveTo>
                <a:cubicBezTo>
                  <a:pt x="184206" y="628080"/>
                  <a:pt x="182494" y="617524"/>
                  <a:pt x="177260" y="531781"/>
                </a:cubicBezTo>
                <a:cubicBezTo>
                  <a:pt x="178640" y="485468"/>
                  <a:pt x="216087" y="442330"/>
                  <a:pt x="265890" y="443151"/>
                </a:cubicBezTo>
                <a:cubicBezTo>
                  <a:pt x="326431" y="446656"/>
                  <a:pt x="356680" y="471813"/>
                  <a:pt x="354520" y="531781"/>
                </a:cubicBezTo>
                <a:cubicBezTo>
                  <a:pt x="356379" y="607330"/>
                  <a:pt x="279066" y="715990"/>
                  <a:pt x="177260" y="709041"/>
                </a:cubicBezTo>
                <a:cubicBezTo>
                  <a:pt x="75246" y="688817"/>
                  <a:pt x="-16906" y="616550"/>
                  <a:pt x="0" y="531781"/>
                </a:cubicBezTo>
                <a:moveTo>
                  <a:pt x="354521" y="531781"/>
                </a:moveTo>
                <a:cubicBezTo>
                  <a:pt x="375778" y="773600"/>
                  <a:pt x="340576" y="890956"/>
                  <a:pt x="354521" y="1059639"/>
                </a:cubicBezTo>
                <a:cubicBezTo>
                  <a:pt x="368466" y="1228322"/>
                  <a:pt x="351206" y="1490969"/>
                  <a:pt x="354521" y="1618548"/>
                </a:cubicBezTo>
                <a:cubicBezTo>
                  <a:pt x="357836" y="1746127"/>
                  <a:pt x="356916" y="2049001"/>
                  <a:pt x="354521" y="2208507"/>
                </a:cubicBezTo>
                <a:cubicBezTo>
                  <a:pt x="352126" y="2368013"/>
                  <a:pt x="342820" y="2566555"/>
                  <a:pt x="354521" y="2860567"/>
                </a:cubicBezTo>
                <a:cubicBezTo>
                  <a:pt x="366222" y="3154579"/>
                  <a:pt x="337265" y="3305261"/>
                  <a:pt x="354521" y="3636829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Otvaranje Olimpijskih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igara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Berlinu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1936. godine.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34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FF0DEBA0-5122-4093-8877-7AA5A13A2662}"/>
              </a:ext>
            </a:extLst>
          </p:cNvPr>
          <p:cNvSpPr/>
          <p:nvPr/>
        </p:nvSpPr>
        <p:spPr>
          <a:xfrm>
            <a:off x="1260182" y="1640265"/>
            <a:ext cx="4301631" cy="4991492"/>
          </a:xfrm>
          <a:custGeom>
            <a:avLst/>
            <a:gdLst>
              <a:gd name="connsiteX0" fmla="*/ 4301631 w 4301631"/>
              <a:gd name="connsiteY0" fmla="*/ 268852 h 4991492"/>
              <a:gd name="connsiteX1" fmla="*/ 4032779 w 4301631"/>
              <a:gd name="connsiteY1" fmla="*/ 537704 h 4991492"/>
              <a:gd name="connsiteX2" fmla="*/ 4032779 w 4301631"/>
              <a:gd name="connsiteY2" fmla="*/ 268852 h 4991492"/>
              <a:gd name="connsiteX3" fmla="*/ 3898353 w 4301631"/>
              <a:gd name="connsiteY3" fmla="*/ 403278 h 4991492"/>
              <a:gd name="connsiteX4" fmla="*/ 3763927 w 4301631"/>
              <a:gd name="connsiteY4" fmla="*/ 268852 h 4991492"/>
              <a:gd name="connsiteX5" fmla="*/ 3763927 w 4301631"/>
              <a:gd name="connsiteY5" fmla="*/ 537704 h 4991492"/>
              <a:gd name="connsiteX6" fmla="*/ 3029961 w 4301631"/>
              <a:gd name="connsiteY6" fmla="*/ 537704 h 4991492"/>
              <a:gd name="connsiteX7" fmla="*/ 2400848 w 4301631"/>
              <a:gd name="connsiteY7" fmla="*/ 537704 h 4991492"/>
              <a:gd name="connsiteX8" fmla="*/ 1666882 w 4301631"/>
              <a:gd name="connsiteY8" fmla="*/ 537704 h 4991492"/>
              <a:gd name="connsiteX9" fmla="*/ 967867 w 4301631"/>
              <a:gd name="connsiteY9" fmla="*/ 537704 h 4991492"/>
              <a:gd name="connsiteX10" fmla="*/ 268852 w 4301631"/>
              <a:gd name="connsiteY10" fmla="*/ 537704 h 4991492"/>
              <a:gd name="connsiteX11" fmla="*/ 0 w 4301631"/>
              <a:gd name="connsiteY11" fmla="*/ 806556 h 4991492"/>
              <a:gd name="connsiteX12" fmla="*/ 0 w 4301631"/>
              <a:gd name="connsiteY12" fmla="*/ 1537558 h 4991492"/>
              <a:gd name="connsiteX13" fmla="*/ 0 w 4301631"/>
              <a:gd name="connsiteY13" fmla="*/ 2268561 h 4991492"/>
              <a:gd name="connsiteX14" fmla="*/ 0 w 4301631"/>
              <a:gd name="connsiteY14" fmla="*/ 2999563 h 4991492"/>
              <a:gd name="connsiteX15" fmla="*/ 0 w 4301631"/>
              <a:gd name="connsiteY15" fmla="*/ 3573922 h 4991492"/>
              <a:gd name="connsiteX16" fmla="*/ 0 w 4301631"/>
              <a:gd name="connsiteY16" fmla="*/ 4722640 h 4991492"/>
              <a:gd name="connsiteX17" fmla="*/ 268852 w 4301631"/>
              <a:gd name="connsiteY17" fmla="*/ 4991492 h 4991492"/>
              <a:gd name="connsiteX18" fmla="*/ 537704 w 4301631"/>
              <a:gd name="connsiteY18" fmla="*/ 4722640 h 4991492"/>
              <a:gd name="connsiteX19" fmla="*/ 537704 w 4301631"/>
              <a:gd name="connsiteY19" fmla="*/ 4453788 h 4991492"/>
              <a:gd name="connsiteX20" fmla="*/ 1236719 w 4301631"/>
              <a:gd name="connsiteY20" fmla="*/ 4453788 h 4991492"/>
              <a:gd name="connsiteX21" fmla="*/ 1865833 w 4301631"/>
              <a:gd name="connsiteY21" fmla="*/ 4453788 h 4991492"/>
              <a:gd name="connsiteX22" fmla="*/ 2564848 w 4301631"/>
              <a:gd name="connsiteY22" fmla="*/ 4453788 h 4991492"/>
              <a:gd name="connsiteX23" fmla="*/ 3159010 w 4301631"/>
              <a:gd name="connsiteY23" fmla="*/ 4453788 h 4991492"/>
              <a:gd name="connsiteX24" fmla="*/ 4032779 w 4301631"/>
              <a:gd name="connsiteY24" fmla="*/ 4453788 h 4991492"/>
              <a:gd name="connsiteX25" fmla="*/ 4301631 w 4301631"/>
              <a:gd name="connsiteY25" fmla="*/ 4184936 h 4991492"/>
              <a:gd name="connsiteX26" fmla="*/ 4301631 w 4301631"/>
              <a:gd name="connsiteY26" fmla="*/ 3493094 h 4991492"/>
              <a:gd name="connsiteX27" fmla="*/ 4301631 w 4301631"/>
              <a:gd name="connsiteY27" fmla="*/ 2801253 h 4991492"/>
              <a:gd name="connsiteX28" fmla="*/ 4301631 w 4301631"/>
              <a:gd name="connsiteY28" fmla="*/ 2266055 h 4991492"/>
              <a:gd name="connsiteX29" fmla="*/ 4301631 w 4301631"/>
              <a:gd name="connsiteY29" fmla="*/ 1652535 h 4991492"/>
              <a:gd name="connsiteX30" fmla="*/ 4301631 w 4301631"/>
              <a:gd name="connsiteY30" fmla="*/ 1117337 h 4991492"/>
              <a:gd name="connsiteX31" fmla="*/ 4301631 w 4301631"/>
              <a:gd name="connsiteY31" fmla="*/ 268852 h 4991492"/>
              <a:gd name="connsiteX32" fmla="*/ 268852 w 4301631"/>
              <a:gd name="connsiteY32" fmla="*/ 1075408 h 4991492"/>
              <a:gd name="connsiteX33" fmla="*/ 537704 w 4301631"/>
              <a:gd name="connsiteY33" fmla="*/ 806556 h 4991492"/>
              <a:gd name="connsiteX34" fmla="*/ 403278 w 4301631"/>
              <a:gd name="connsiteY34" fmla="*/ 672130 h 4991492"/>
              <a:gd name="connsiteX35" fmla="*/ 268852 w 4301631"/>
              <a:gd name="connsiteY35" fmla="*/ 806556 h 4991492"/>
              <a:gd name="connsiteX36" fmla="*/ 268852 w 4301631"/>
              <a:gd name="connsiteY36" fmla="*/ 1075408 h 4991492"/>
              <a:gd name="connsiteX0" fmla="*/ 268852 w 4301631"/>
              <a:gd name="connsiteY0" fmla="*/ 1075408 h 4991492"/>
              <a:gd name="connsiteX1" fmla="*/ 537704 w 4301631"/>
              <a:gd name="connsiteY1" fmla="*/ 806556 h 4991492"/>
              <a:gd name="connsiteX2" fmla="*/ 403278 w 4301631"/>
              <a:gd name="connsiteY2" fmla="*/ 672130 h 4991492"/>
              <a:gd name="connsiteX3" fmla="*/ 268852 w 4301631"/>
              <a:gd name="connsiteY3" fmla="*/ 806556 h 4991492"/>
              <a:gd name="connsiteX4" fmla="*/ 268852 w 4301631"/>
              <a:gd name="connsiteY4" fmla="*/ 1075408 h 4991492"/>
              <a:gd name="connsiteX5" fmla="*/ 4032779 w 4301631"/>
              <a:gd name="connsiteY5" fmla="*/ 537704 h 4991492"/>
              <a:gd name="connsiteX6" fmla="*/ 4301631 w 4301631"/>
              <a:gd name="connsiteY6" fmla="*/ 268852 h 4991492"/>
              <a:gd name="connsiteX7" fmla="*/ 4032779 w 4301631"/>
              <a:gd name="connsiteY7" fmla="*/ 0 h 4991492"/>
              <a:gd name="connsiteX8" fmla="*/ 3763927 w 4301631"/>
              <a:gd name="connsiteY8" fmla="*/ 268852 h 4991492"/>
              <a:gd name="connsiteX9" fmla="*/ 3898353 w 4301631"/>
              <a:gd name="connsiteY9" fmla="*/ 403278 h 4991492"/>
              <a:gd name="connsiteX10" fmla="*/ 4032779 w 4301631"/>
              <a:gd name="connsiteY10" fmla="*/ 268852 h 4991492"/>
              <a:gd name="connsiteX11" fmla="*/ 4032779 w 4301631"/>
              <a:gd name="connsiteY11" fmla="*/ 537704 h 4991492"/>
              <a:gd name="connsiteX0" fmla="*/ 0 w 4301631"/>
              <a:gd name="connsiteY0" fmla="*/ 806556 h 4991492"/>
              <a:gd name="connsiteX1" fmla="*/ 268852 w 4301631"/>
              <a:gd name="connsiteY1" fmla="*/ 537704 h 4991492"/>
              <a:gd name="connsiteX2" fmla="*/ 932916 w 4301631"/>
              <a:gd name="connsiteY2" fmla="*/ 537704 h 4991492"/>
              <a:gd name="connsiteX3" fmla="*/ 1562030 w 4301631"/>
              <a:gd name="connsiteY3" fmla="*/ 537704 h 4991492"/>
              <a:gd name="connsiteX4" fmla="*/ 2261045 w 4301631"/>
              <a:gd name="connsiteY4" fmla="*/ 537704 h 4991492"/>
              <a:gd name="connsiteX5" fmla="*/ 3029961 w 4301631"/>
              <a:gd name="connsiteY5" fmla="*/ 537704 h 4991492"/>
              <a:gd name="connsiteX6" fmla="*/ 3763927 w 4301631"/>
              <a:gd name="connsiteY6" fmla="*/ 537704 h 4991492"/>
              <a:gd name="connsiteX7" fmla="*/ 3763927 w 4301631"/>
              <a:gd name="connsiteY7" fmla="*/ 268852 h 4991492"/>
              <a:gd name="connsiteX8" fmla="*/ 4032779 w 4301631"/>
              <a:gd name="connsiteY8" fmla="*/ 0 h 4991492"/>
              <a:gd name="connsiteX9" fmla="*/ 4301631 w 4301631"/>
              <a:gd name="connsiteY9" fmla="*/ 268852 h 4991492"/>
              <a:gd name="connsiteX10" fmla="*/ 4301631 w 4301631"/>
              <a:gd name="connsiteY10" fmla="*/ 804050 h 4991492"/>
              <a:gd name="connsiteX11" fmla="*/ 4301631 w 4301631"/>
              <a:gd name="connsiteY11" fmla="*/ 1456731 h 4991492"/>
              <a:gd name="connsiteX12" fmla="*/ 4301631 w 4301631"/>
              <a:gd name="connsiteY12" fmla="*/ 2070251 h 4991492"/>
              <a:gd name="connsiteX13" fmla="*/ 4301631 w 4301631"/>
              <a:gd name="connsiteY13" fmla="*/ 2762092 h 4991492"/>
              <a:gd name="connsiteX14" fmla="*/ 4301631 w 4301631"/>
              <a:gd name="connsiteY14" fmla="*/ 3414773 h 4991492"/>
              <a:gd name="connsiteX15" fmla="*/ 4301631 w 4301631"/>
              <a:gd name="connsiteY15" fmla="*/ 4184936 h 4991492"/>
              <a:gd name="connsiteX16" fmla="*/ 4032779 w 4301631"/>
              <a:gd name="connsiteY16" fmla="*/ 4453788 h 4991492"/>
              <a:gd name="connsiteX17" fmla="*/ 3333764 w 4301631"/>
              <a:gd name="connsiteY17" fmla="*/ 4453788 h 4991492"/>
              <a:gd name="connsiteX18" fmla="*/ 2739601 w 4301631"/>
              <a:gd name="connsiteY18" fmla="*/ 4453788 h 4991492"/>
              <a:gd name="connsiteX19" fmla="*/ 2075537 w 4301631"/>
              <a:gd name="connsiteY19" fmla="*/ 4453788 h 4991492"/>
              <a:gd name="connsiteX20" fmla="*/ 1341571 w 4301631"/>
              <a:gd name="connsiteY20" fmla="*/ 4453788 h 4991492"/>
              <a:gd name="connsiteX21" fmla="*/ 537704 w 4301631"/>
              <a:gd name="connsiteY21" fmla="*/ 4453788 h 4991492"/>
              <a:gd name="connsiteX22" fmla="*/ 537704 w 4301631"/>
              <a:gd name="connsiteY22" fmla="*/ 4722640 h 4991492"/>
              <a:gd name="connsiteX23" fmla="*/ 268852 w 4301631"/>
              <a:gd name="connsiteY23" fmla="*/ 4991492 h 4991492"/>
              <a:gd name="connsiteX24" fmla="*/ 0 w 4301631"/>
              <a:gd name="connsiteY24" fmla="*/ 4722640 h 4991492"/>
              <a:gd name="connsiteX25" fmla="*/ 0 w 4301631"/>
              <a:gd name="connsiteY25" fmla="*/ 4030798 h 4991492"/>
              <a:gd name="connsiteX26" fmla="*/ 0 w 4301631"/>
              <a:gd name="connsiteY26" fmla="*/ 3299796 h 4991492"/>
              <a:gd name="connsiteX27" fmla="*/ 0 w 4301631"/>
              <a:gd name="connsiteY27" fmla="*/ 2647115 h 4991492"/>
              <a:gd name="connsiteX28" fmla="*/ 0 w 4301631"/>
              <a:gd name="connsiteY28" fmla="*/ 2111917 h 4991492"/>
              <a:gd name="connsiteX29" fmla="*/ 0 w 4301631"/>
              <a:gd name="connsiteY29" fmla="*/ 1420076 h 4991492"/>
              <a:gd name="connsiteX30" fmla="*/ 0 w 4301631"/>
              <a:gd name="connsiteY30" fmla="*/ 806556 h 4991492"/>
              <a:gd name="connsiteX31" fmla="*/ 3763927 w 4301631"/>
              <a:gd name="connsiteY31" fmla="*/ 537704 h 4991492"/>
              <a:gd name="connsiteX32" fmla="*/ 4032779 w 4301631"/>
              <a:gd name="connsiteY32" fmla="*/ 537704 h 4991492"/>
              <a:gd name="connsiteX33" fmla="*/ 4301631 w 4301631"/>
              <a:gd name="connsiteY33" fmla="*/ 268852 h 4991492"/>
              <a:gd name="connsiteX34" fmla="*/ 4032779 w 4301631"/>
              <a:gd name="connsiteY34" fmla="*/ 537704 h 4991492"/>
              <a:gd name="connsiteX35" fmla="*/ 4032779 w 4301631"/>
              <a:gd name="connsiteY35" fmla="*/ 268852 h 4991492"/>
              <a:gd name="connsiteX36" fmla="*/ 3898353 w 4301631"/>
              <a:gd name="connsiteY36" fmla="*/ 403278 h 4991492"/>
              <a:gd name="connsiteX37" fmla="*/ 3763927 w 4301631"/>
              <a:gd name="connsiteY37" fmla="*/ 268852 h 4991492"/>
              <a:gd name="connsiteX38" fmla="*/ 268852 w 4301631"/>
              <a:gd name="connsiteY38" fmla="*/ 1075408 h 4991492"/>
              <a:gd name="connsiteX39" fmla="*/ 268852 w 4301631"/>
              <a:gd name="connsiteY39" fmla="*/ 806556 h 4991492"/>
              <a:gd name="connsiteX40" fmla="*/ 403278 w 4301631"/>
              <a:gd name="connsiteY40" fmla="*/ 672130 h 4991492"/>
              <a:gd name="connsiteX41" fmla="*/ 537704 w 4301631"/>
              <a:gd name="connsiteY41" fmla="*/ 806556 h 4991492"/>
              <a:gd name="connsiteX42" fmla="*/ 268852 w 4301631"/>
              <a:gd name="connsiteY42" fmla="*/ 1075408 h 4991492"/>
              <a:gd name="connsiteX43" fmla="*/ 0 w 4301631"/>
              <a:gd name="connsiteY43" fmla="*/ 806556 h 4991492"/>
              <a:gd name="connsiteX44" fmla="*/ 537704 w 4301631"/>
              <a:gd name="connsiteY44" fmla="*/ 806556 h 4991492"/>
              <a:gd name="connsiteX45" fmla="*/ 537704 w 4301631"/>
              <a:gd name="connsiteY45" fmla="*/ 1305011 h 4991492"/>
              <a:gd name="connsiteX46" fmla="*/ 537704 w 4301631"/>
              <a:gd name="connsiteY46" fmla="*/ 1876411 h 4991492"/>
              <a:gd name="connsiteX47" fmla="*/ 537704 w 4301631"/>
              <a:gd name="connsiteY47" fmla="*/ 2374866 h 4991492"/>
              <a:gd name="connsiteX48" fmla="*/ 537704 w 4301631"/>
              <a:gd name="connsiteY48" fmla="*/ 2873321 h 4991492"/>
              <a:gd name="connsiteX49" fmla="*/ 537704 w 4301631"/>
              <a:gd name="connsiteY49" fmla="*/ 3481193 h 4991492"/>
              <a:gd name="connsiteX50" fmla="*/ 537704 w 4301631"/>
              <a:gd name="connsiteY50" fmla="*/ 4453788 h 499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01631" h="4991492" stroke="0" extrusionOk="0">
                <a:moveTo>
                  <a:pt x="4301631" y="268852"/>
                </a:moveTo>
                <a:cubicBezTo>
                  <a:pt x="4290347" y="410110"/>
                  <a:pt x="4183535" y="505505"/>
                  <a:pt x="4032779" y="537704"/>
                </a:cubicBezTo>
                <a:cubicBezTo>
                  <a:pt x="4019440" y="404718"/>
                  <a:pt x="4020967" y="339255"/>
                  <a:pt x="4032779" y="268852"/>
                </a:cubicBezTo>
                <a:cubicBezTo>
                  <a:pt x="4029009" y="338461"/>
                  <a:pt x="3982457" y="405950"/>
                  <a:pt x="3898353" y="403278"/>
                </a:cubicBezTo>
                <a:cubicBezTo>
                  <a:pt x="3820888" y="398204"/>
                  <a:pt x="3756140" y="333317"/>
                  <a:pt x="3763927" y="268852"/>
                </a:cubicBezTo>
                <a:cubicBezTo>
                  <a:pt x="3763204" y="399748"/>
                  <a:pt x="3776389" y="461013"/>
                  <a:pt x="3763927" y="537704"/>
                </a:cubicBezTo>
                <a:cubicBezTo>
                  <a:pt x="3446603" y="570704"/>
                  <a:pt x="3369366" y="542471"/>
                  <a:pt x="3029961" y="537704"/>
                </a:cubicBezTo>
                <a:cubicBezTo>
                  <a:pt x="2690556" y="532937"/>
                  <a:pt x="2624953" y="519388"/>
                  <a:pt x="2400848" y="537704"/>
                </a:cubicBezTo>
                <a:cubicBezTo>
                  <a:pt x="2176743" y="556020"/>
                  <a:pt x="1890304" y="502105"/>
                  <a:pt x="1666882" y="537704"/>
                </a:cubicBezTo>
                <a:cubicBezTo>
                  <a:pt x="1443460" y="573303"/>
                  <a:pt x="1229854" y="569708"/>
                  <a:pt x="967867" y="537704"/>
                </a:cubicBezTo>
                <a:cubicBezTo>
                  <a:pt x="705881" y="505700"/>
                  <a:pt x="536823" y="519480"/>
                  <a:pt x="268852" y="537704"/>
                </a:cubicBezTo>
                <a:cubicBezTo>
                  <a:pt x="141899" y="516160"/>
                  <a:pt x="-28429" y="670799"/>
                  <a:pt x="0" y="806556"/>
                </a:cubicBezTo>
                <a:cubicBezTo>
                  <a:pt x="33600" y="1167612"/>
                  <a:pt x="-20719" y="1374974"/>
                  <a:pt x="0" y="1537558"/>
                </a:cubicBezTo>
                <a:cubicBezTo>
                  <a:pt x="20719" y="1700142"/>
                  <a:pt x="-32096" y="2044446"/>
                  <a:pt x="0" y="2268561"/>
                </a:cubicBezTo>
                <a:cubicBezTo>
                  <a:pt x="32096" y="2492676"/>
                  <a:pt x="-11592" y="2738967"/>
                  <a:pt x="0" y="2999563"/>
                </a:cubicBezTo>
                <a:cubicBezTo>
                  <a:pt x="11592" y="3260159"/>
                  <a:pt x="16386" y="3358006"/>
                  <a:pt x="0" y="3573922"/>
                </a:cubicBezTo>
                <a:cubicBezTo>
                  <a:pt x="-16386" y="3789838"/>
                  <a:pt x="36897" y="4158204"/>
                  <a:pt x="0" y="4722640"/>
                </a:cubicBezTo>
                <a:cubicBezTo>
                  <a:pt x="-6302" y="4874336"/>
                  <a:pt x="106203" y="5012633"/>
                  <a:pt x="268852" y="4991492"/>
                </a:cubicBezTo>
                <a:cubicBezTo>
                  <a:pt x="422654" y="4960615"/>
                  <a:pt x="549108" y="4899291"/>
                  <a:pt x="537704" y="4722640"/>
                </a:cubicBezTo>
                <a:cubicBezTo>
                  <a:pt x="546015" y="4603555"/>
                  <a:pt x="539336" y="4519737"/>
                  <a:pt x="537704" y="4453788"/>
                </a:cubicBezTo>
                <a:cubicBezTo>
                  <a:pt x="849922" y="4442758"/>
                  <a:pt x="964603" y="4452251"/>
                  <a:pt x="1236719" y="4453788"/>
                </a:cubicBezTo>
                <a:cubicBezTo>
                  <a:pt x="1508836" y="4455325"/>
                  <a:pt x="1621904" y="4443960"/>
                  <a:pt x="1865833" y="4453788"/>
                </a:cubicBezTo>
                <a:cubicBezTo>
                  <a:pt x="2109762" y="4463616"/>
                  <a:pt x="2251825" y="4461981"/>
                  <a:pt x="2564848" y="4453788"/>
                </a:cubicBezTo>
                <a:cubicBezTo>
                  <a:pt x="2877872" y="4445595"/>
                  <a:pt x="2932805" y="4451998"/>
                  <a:pt x="3159010" y="4453788"/>
                </a:cubicBezTo>
                <a:cubicBezTo>
                  <a:pt x="3385215" y="4455578"/>
                  <a:pt x="3750194" y="4439960"/>
                  <a:pt x="4032779" y="4453788"/>
                </a:cubicBezTo>
                <a:cubicBezTo>
                  <a:pt x="4167916" y="4431575"/>
                  <a:pt x="4289921" y="4349008"/>
                  <a:pt x="4301631" y="4184936"/>
                </a:cubicBezTo>
                <a:cubicBezTo>
                  <a:pt x="4296845" y="3926058"/>
                  <a:pt x="4301876" y="3767730"/>
                  <a:pt x="4301631" y="3493094"/>
                </a:cubicBezTo>
                <a:cubicBezTo>
                  <a:pt x="4301386" y="3218458"/>
                  <a:pt x="4325554" y="3113966"/>
                  <a:pt x="4301631" y="2801253"/>
                </a:cubicBezTo>
                <a:cubicBezTo>
                  <a:pt x="4277708" y="2488540"/>
                  <a:pt x="4325499" y="2404539"/>
                  <a:pt x="4301631" y="2266055"/>
                </a:cubicBezTo>
                <a:cubicBezTo>
                  <a:pt x="4277763" y="2127571"/>
                  <a:pt x="4324606" y="1816001"/>
                  <a:pt x="4301631" y="1652535"/>
                </a:cubicBezTo>
                <a:cubicBezTo>
                  <a:pt x="4278656" y="1489069"/>
                  <a:pt x="4316444" y="1319338"/>
                  <a:pt x="4301631" y="1117337"/>
                </a:cubicBezTo>
                <a:cubicBezTo>
                  <a:pt x="4286818" y="915336"/>
                  <a:pt x="4334434" y="602805"/>
                  <a:pt x="4301631" y="268852"/>
                </a:cubicBezTo>
                <a:close/>
                <a:moveTo>
                  <a:pt x="268852" y="1075408"/>
                </a:moveTo>
                <a:cubicBezTo>
                  <a:pt x="411785" y="1073104"/>
                  <a:pt x="540655" y="948527"/>
                  <a:pt x="537704" y="806556"/>
                </a:cubicBezTo>
                <a:cubicBezTo>
                  <a:pt x="537456" y="746327"/>
                  <a:pt x="463510" y="679763"/>
                  <a:pt x="403278" y="672130"/>
                </a:cubicBezTo>
                <a:cubicBezTo>
                  <a:pt x="317439" y="678323"/>
                  <a:pt x="271493" y="727421"/>
                  <a:pt x="268852" y="806556"/>
                </a:cubicBezTo>
                <a:cubicBezTo>
                  <a:pt x="269294" y="903097"/>
                  <a:pt x="279159" y="982010"/>
                  <a:pt x="268852" y="1075408"/>
                </a:cubicBezTo>
                <a:close/>
              </a:path>
              <a:path w="4301631" h="4991492" fill="darkenLess" stroke="0" extrusionOk="0">
                <a:moveTo>
                  <a:pt x="268852" y="1075408"/>
                </a:moveTo>
                <a:cubicBezTo>
                  <a:pt x="423744" y="1095172"/>
                  <a:pt x="563537" y="944604"/>
                  <a:pt x="537704" y="806556"/>
                </a:cubicBezTo>
                <a:cubicBezTo>
                  <a:pt x="551616" y="729625"/>
                  <a:pt x="471772" y="658115"/>
                  <a:pt x="403278" y="672130"/>
                </a:cubicBezTo>
                <a:cubicBezTo>
                  <a:pt x="336953" y="663062"/>
                  <a:pt x="280347" y="720673"/>
                  <a:pt x="268852" y="806556"/>
                </a:cubicBezTo>
                <a:cubicBezTo>
                  <a:pt x="256066" y="938649"/>
                  <a:pt x="266186" y="956154"/>
                  <a:pt x="268852" y="1075408"/>
                </a:cubicBezTo>
                <a:close/>
                <a:moveTo>
                  <a:pt x="4032779" y="537704"/>
                </a:moveTo>
                <a:cubicBezTo>
                  <a:pt x="4184489" y="559819"/>
                  <a:pt x="4323635" y="437790"/>
                  <a:pt x="4301631" y="268852"/>
                </a:cubicBezTo>
                <a:cubicBezTo>
                  <a:pt x="4299355" y="116100"/>
                  <a:pt x="4151004" y="5934"/>
                  <a:pt x="4032779" y="0"/>
                </a:cubicBezTo>
                <a:cubicBezTo>
                  <a:pt x="3895484" y="27376"/>
                  <a:pt x="3768751" y="118399"/>
                  <a:pt x="3763927" y="268852"/>
                </a:cubicBezTo>
                <a:cubicBezTo>
                  <a:pt x="3768311" y="337750"/>
                  <a:pt x="3826091" y="402152"/>
                  <a:pt x="3898353" y="403278"/>
                </a:cubicBezTo>
                <a:cubicBezTo>
                  <a:pt x="3971976" y="389080"/>
                  <a:pt x="4024311" y="337210"/>
                  <a:pt x="4032779" y="268852"/>
                </a:cubicBezTo>
                <a:cubicBezTo>
                  <a:pt x="4023309" y="364778"/>
                  <a:pt x="4021418" y="423257"/>
                  <a:pt x="4032779" y="537704"/>
                </a:cubicBezTo>
                <a:close/>
              </a:path>
              <a:path w="4301631" h="4991492" fill="none" extrusionOk="0">
                <a:moveTo>
                  <a:pt x="0" y="806556"/>
                </a:moveTo>
                <a:cubicBezTo>
                  <a:pt x="-17057" y="688855"/>
                  <a:pt x="110631" y="538083"/>
                  <a:pt x="268852" y="537704"/>
                </a:cubicBezTo>
                <a:cubicBezTo>
                  <a:pt x="559886" y="545525"/>
                  <a:pt x="703795" y="520071"/>
                  <a:pt x="932916" y="537704"/>
                </a:cubicBezTo>
                <a:cubicBezTo>
                  <a:pt x="1162037" y="555337"/>
                  <a:pt x="1307027" y="544876"/>
                  <a:pt x="1562030" y="537704"/>
                </a:cubicBezTo>
                <a:cubicBezTo>
                  <a:pt x="1817033" y="530532"/>
                  <a:pt x="2098806" y="559376"/>
                  <a:pt x="2261045" y="537704"/>
                </a:cubicBezTo>
                <a:cubicBezTo>
                  <a:pt x="2423285" y="516032"/>
                  <a:pt x="2686664" y="510249"/>
                  <a:pt x="3029961" y="537704"/>
                </a:cubicBezTo>
                <a:cubicBezTo>
                  <a:pt x="3373258" y="565159"/>
                  <a:pt x="3436641" y="527757"/>
                  <a:pt x="3763927" y="537704"/>
                </a:cubicBezTo>
                <a:cubicBezTo>
                  <a:pt x="3767428" y="427040"/>
                  <a:pt x="3770138" y="359525"/>
                  <a:pt x="3763927" y="268852"/>
                </a:cubicBezTo>
                <a:cubicBezTo>
                  <a:pt x="3751737" y="109036"/>
                  <a:pt x="3895484" y="1503"/>
                  <a:pt x="4032779" y="0"/>
                </a:cubicBezTo>
                <a:cubicBezTo>
                  <a:pt x="4181284" y="-16674"/>
                  <a:pt x="4299523" y="116891"/>
                  <a:pt x="4301631" y="268852"/>
                </a:cubicBezTo>
                <a:cubicBezTo>
                  <a:pt x="4322145" y="459564"/>
                  <a:pt x="4296929" y="642827"/>
                  <a:pt x="4301631" y="804050"/>
                </a:cubicBezTo>
                <a:cubicBezTo>
                  <a:pt x="4306333" y="965273"/>
                  <a:pt x="4318846" y="1186436"/>
                  <a:pt x="4301631" y="1456731"/>
                </a:cubicBezTo>
                <a:cubicBezTo>
                  <a:pt x="4284416" y="1727026"/>
                  <a:pt x="4282382" y="1895205"/>
                  <a:pt x="4301631" y="2070251"/>
                </a:cubicBezTo>
                <a:cubicBezTo>
                  <a:pt x="4320880" y="2245297"/>
                  <a:pt x="4269097" y="2495845"/>
                  <a:pt x="4301631" y="2762092"/>
                </a:cubicBezTo>
                <a:cubicBezTo>
                  <a:pt x="4334165" y="3028339"/>
                  <a:pt x="4279047" y="3164736"/>
                  <a:pt x="4301631" y="3414773"/>
                </a:cubicBezTo>
                <a:cubicBezTo>
                  <a:pt x="4324215" y="3664810"/>
                  <a:pt x="4339362" y="4009034"/>
                  <a:pt x="4301631" y="4184936"/>
                </a:cubicBezTo>
                <a:cubicBezTo>
                  <a:pt x="4330207" y="4331611"/>
                  <a:pt x="4201677" y="4457019"/>
                  <a:pt x="4032779" y="4453788"/>
                </a:cubicBezTo>
                <a:cubicBezTo>
                  <a:pt x="3845455" y="4441148"/>
                  <a:pt x="3600484" y="4478092"/>
                  <a:pt x="3333764" y="4453788"/>
                </a:cubicBezTo>
                <a:cubicBezTo>
                  <a:pt x="3067045" y="4429484"/>
                  <a:pt x="2972659" y="4459644"/>
                  <a:pt x="2739601" y="4453788"/>
                </a:cubicBezTo>
                <a:cubicBezTo>
                  <a:pt x="2506543" y="4447932"/>
                  <a:pt x="2236824" y="4477563"/>
                  <a:pt x="2075537" y="4453788"/>
                </a:cubicBezTo>
                <a:cubicBezTo>
                  <a:pt x="1914250" y="4430013"/>
                  <a:pt x="1690344" y="4488188"/>
                  <a:pt x="1341571" y="4453788"/>
                </a:cubicBezTo>
                <a:cubicBezTo>
                  <a:pt x="992798" y="4419388"/>
                  <a:pt x="938627" y="4413636"/>
                  <a:pt x="537704" y="4453788"/>
                </a:cubicBezTo>
                <a:cubicBezTo>
                  <a:pt x="527688" y="4515923"/>
                  <a:pt x="545339" y="4613594"/>
                  <a:pt x="537704" y="4722640"/>
                </a:cubicBezTo>
                <a:cubicBezTo>
                  <a:pt x="539457" y="4844835"/>
                  <a:pt x="422527" y="5001802"/>
                  <a:pt x="268852" y="4991492"/>
                </a:cubicBezTo>
                <a:cubicBezTo>
                  <a:pt x="115020" y="5012461"/>
                  <a:pt x="7059" y="4867611"/>
                  <a:pt x="0" y="4722640"/>
                </a:cubicBezTo>
                <a:cubicBezTo>
                  <a:pt x="-3630" y="4409186"/>
                  <a:pt x="-23904" y="4231287"/>
                  <a:pt x="0" y="4030798"/>
                </a:cubicBezTo>
                <a:cubicBezTo>
                  <a:pt x="23904" y="3830309"/>
                  <a:pt x="-30204" y="3531272"/>
                  <a:pt x="0" y="3299796"/>
                </a:cubicBezTo>
                <a:cubicBezTo>
                  <a:pt x="30204" y="3068320"/>
                  <a:pt x="30630" y="2798365"/>
                  <a:pt x="0" y="2647115"/>
                </a:cubicBezTo>
                <a:cubicBezTo>
                  <a:pt x="-30630" y="2495865"/>
                  <a:pt x="-259" y="2268560"/>
                  <a:pt x="0" y="2111917"/>
                </a:cubicBezTo>
                <a:cubicBezTo>
                  <a:pt x="259" y="1955274"/>
                  <a:pt x="17539" y="1758999"/>
                  <a:pt x="0" y="1420076"/>
                </a:cubicBezTo>
                <a:cubicBezTo>
                  <a:pt x="-17539" y="1081153"/>
                  <a:pt x="23183" y="983777"/>
                  <a:pt x="0" y="806556"/>
                </a:cubicBezTo>
                <a:close/>
                <a:moveTo>
                  <a:pt x="3763927" y="537704"/>
                </a:moveTo>
                <a:cubicBezTo>
                  <a:pt x="3819822" y="526759"/>
                  <a:pt x="3916456" y="538368"/>
                  <a:pt x="4032779" y="537704"/>
                </a:cubicBezTo>
                <a:cubicBezTo>
                  <a:pt x="4180448" y="572434"/>
                  <a:pt x="4326972" y="430116"/>
                  <a:pt x="4301631" y="268852"/>
                </a:cubicBezTo>
                <a:moveTo>
                  <a:pt x="4032779" y="537704"/>
                </a:moveTo>
                <a:cubicBezTo>
                  <a:pt x="4027306" y="418427"/>
                  <a:pt x="4022376" y="342230"/>
                  <a:pt x="4032779" y="268852"/>
                </a:cubicBezTo>
                <a:cubicBezTo>
                  <a:pt x="4025475" y="330407"/>
                  <a:pt x="3965710" y="395119"/>
                  <a:pt x="3898353" y="403278"/>
                </a:cubicBezTo>
                <a:cubicBezTo>
                  <a:pt x="3818198" y="388720"/>
                  <a:pt x="3779304" y="350384"/>
                  <a:pt x="3763927" y="268852"/>
                </a:cubicBezTo>
                <a:moveTo>
                  <a:pt x="268852" y="1075408"/>
                </a:moveTo>
                <a:cubicBezTo>
                  <a:pt x="266080" y="949873"/>
                  <a:pt x="276536" y="906570"/>
                  <a:pt x="268852" y="806556"/>
                </a:cubicBezTo>
                <a:cubicBezTo>
                  <a:pt x="276266" y="731521"/>
                  <a:pt x="323760" y="673600"/>
                  <a:pt x="403278" y="672130"/>
                </a:cubicBezTo>
                <a:cubicBezTo>
                  <a:pt x="483336" y="678884"/>
                  <a:pt x="549278" y="731210"/>
                  <a:pt x="537704" y="806556"/>
                </a:cubicBezTo>
                <a:cubicBezTo>
                  <a:pt x="549677" y="944222"/>
                  <a:pt x="431505" y="1087939"/>
                  <a:pt x="268852" y="1075408"/>
                </a:cubicBezTo>
                <a:cubicBezTo>
                  <a:pt x="123799" y="1081362"/>
                  <a:pt x="-31573" y="938612"/>
                  <a:pt x="0" y="806556"/>
                </a:cubicBezTo>
                <a:moveTo>
                  <a:pt x="537704" y="806556"/>
                </a:moveTo>
                <a:cubicBezTo>
                  <a:pt x="536810" y="1049900"/>
                  <a:pt x="545299" y="1107341"/>
                  <a:pt x="537704" y="1305011"/>
                </a:cubicBezTo>
                <a:cubicBezTo>
                  <a:pt x="530109" y="1502681"/>
                  <a:pt x="536840" y="1593414"/>
                  <a:pt x="537704" y="1876411"/>
                </a:cubicBezTo>
                <a:cubicBezTo>
                  <a:pt x="538568" y="2159408"/>
                  <a:pt x="546651" y="2127306"/>
                  <a:pt x="537704" y="2374866"/>
                </a:cubicBezTo>
                <a:cubicBezTo>
                  <a:pt x="528757" y="2622427"/>
                  <a:pt x="537326" y="2679950"/>
                  <a:pt x="537704" y="2873321"/>
                </a:cubicBezTo>
                <a:cubicBezTo>
                  <a:pt x="538082" y="3066693"/>
                  <a:pt x="564394" y="3231565"/>
                  <a:pt x="537704" y="3481193"/>
                </a:cubicBezTo>
                <a:cubicBezTo>
                  <a:pt x="511014" y="3730821"/>
                  <a:pt x="506312" y="4226962"/>
                  <a:pt x="537704" y="4453788"/>
                </a:cubicBezTo>
              </a:path>
              <a:path w="4301631" h="4991492" fill="none" stroke="0" extrusionOk="0">
                <a:moveTo>
                  <a:pt x="0" y="806556"/>
                </a:moveTo>
                <a:cubicBezTo>
                  <a:pt x="-21895" y="657603"/>
                  <a:pt x="113199" y="543636"/>
                  <a:pt x="268852" y="537704"/>
                </a:cubicBezTo>
                <a:cubicBezTo>
                  <a:pt x="536890" y="507117"/>
                  <a:pt x="719306" y="531125"/>
                  <a:pt x="1002818" y="537704"/>
                </a:cubicBezTo>
                <a:cubicBezTo>
                  <a:pt x="1286330" y="544283"/>
                  <a:pt x="1583125" y="551791"/>
                  <a:pt x="1736784" y="537704"/>
                </a:cubicBezTo>
                <a:cubicBezTo>
                  <a:pt x="1890443" y="523617"/>
                  <a:pt x="2237990" y="532343"/>
                  <a:pt x="2505700" y="537704"/>
                </a:cubicBezTo>
                <a:cubicBezTo>
                  <a:pt x="2773410" y="543065"/>
                  <a:pt x="3279546" y="488050"/>
                  <a:pt x="3763927" y="537704"/>
                </a:cubicBezTo>
                <a:cubicBezTo>
                  <a:pt x="3764896" y="453544"/>
                  <a:pt x="3758094" y="363110"/>
                  <a:pt x="3763927" y="268852"/>
                </a:cubicBezTo>
                <a:cubicBezTo>
                  <a:pt x="3792295" y="98083"/>
                  <a:pt x="3917423" y="-3031"/>
                  <a:pt x="4032779" y="0"/>
                </a:cubicBezTo>
                <a:cubicBezTo>
                  <a:pt x="4184937" y="-35517"/>
                  <a:pt x="4302074" y="92478"/>
                  <a:pt x="4301631" y="268852"/>
                </a:cubicBezTo>
                <a:cubicBezTo>
                  <a:pt x="4288587" y="430389"/>
                  <a:pt x="4307379" y="658589"/>
                  <a:pt x="4301631" y="843211"/>
                </a:cubicBezTo>
                <a:cubicBezTo>
                  <a:pt x="4295883" y="1027833"/>
                  <a:pt x="4289212" y="1147609"/>
                  <a:pt x="4301631" y="1378409"/>
                </a:cubicBezTo>
                <a:cubicBezTo>
                  <a:pt x="4314050" y="1609209"/>
                  <a:pt x="4282453" y="1781219"/>
                  <a:pt x="4301631" y="2070251"/>
                </a:cubicBezTo>
                <a:cubicBezTo>
                  <a:pt x="4320809" y="2359283"/>
                  <a:pt x="4313539" y="2486734"/>
                  <a:pt x="4301631" y="2605449"/>
                </a:cubicBezTo>
                <a:cubicBezTo>
                  <a:pt x="4289723" y="2724164"/>
                  <a:pt x="4322223" y="3014186"/>
                  <a:pt x="4301631" y="3218969"/>
                </a:cubicBezTo>
                <a:cubicBezTo>
                  <a:pt x="4281039" y="3423752"/>
                  <a:pt x="4254226" y="3861365"/>
                  <a:pt x="4301631" y="4184936"/>
                </a:cubicBezTo>
                <a:cubicBezTo>
                  <a:pt x="4279179" y="4331911"/>
                  <a:pt x="4170741" y="4473464"/>
                  <a:pt x="4032779" y="4453788"/>
                </a:cubicBezTo>
                <a:cubicBezTo>
                  <a:pt x="3784905" y="4436214"/>
                  <a:pt x="3695733" y="4429826"/>
                  <a:pt x="3438616" y="4453788"/>
                </a:cubicBezTo>
                <a:cubicBezTo>
                  <a:pt x="3181499" y="4477750"/>
                  <a:pt x="3118516" y="4426323"/>
                  <a:pt x="2809503" y="4453788"/>
                </a:cubicBezTo>
                <a:cubicBezTo>
                  <a:pt x="2500490" y="4481253"/>
                  <a:pt x="2479735" y="4459769"/>
                  <a:pt x="2215340" y="4453788"/>
                </a:cubicBezTo>
                <a:cubicBezTo>
                  <a:pt x="1950945" y="4447807"/>
                  <a:pt x="1716883" y="4441150"/>
                  <a:pt x="1551276" y="4453788"/>
                </a:cubicBezTo>
                <a:cubicBezTo>
                  <a:pt x="1385669" y="4466426"/>
                  <a:pt x="903936" y="4452584"/>
                  <a:pt x="537704" y="4453788"/>
                </a:cubicBezTo>
                <a:cubicBezTo>
                  <a:pt x="547756" y="4559501"/>
                  <a:pt x="537399" y="4633145"/>
                  <a:pt x="537704" y="4722640"/>
                </a:cubicBezTo>
                <a:cubicBezTo>
                  <a:pt x="524755" y="4864553"/>
                  <a:pt x="418692" y="4996251"/>
                  <a:pt x="268852" y="4991492"/>
                </a:cubicBezTo>
                <a:cubicBezTo>
                  <a:pt x="139436" y="4989074"/>
                  <a:pt x="18184" y="4903001"/>
                  <a:pt x="0" y="4722640"/>
                </a:cubicBezTo>
                <a:cubicBezTo>
                  <a:pt x="14347" y="4489470"/>
                  <a:pt x="11443" y="4381693"/>
                  <a:pt x="0" y="4069959"/>
                </a:cubicBezTo>
                <a:cubicBezTo>
                  <a:pt x="-11443" y="3758225"/>
                  <a:pt x="11306" y="3646410"/>
                  <a:pt x="0" y="3417279"/>
                </a:cubicBezTo>
                <a:cubicBezTo>
                  <a:pt x="-11306" y="3188148"/>
                  <a:pt x="-14964" y="2905625"/>
                  <a:pt x="0" y="2686276"/>
                </a:cubicBezTo>
                <a:cubicBezTo>
                  <a:pt x="14964" y="2466927"/>
                  <a:pt x="-32066" y="2143760"/>
                  <a:pt x="0" y="1955274"/>
                </a:cubicBezTo>
                <a:cubicBezTo>
                  <a:pt x="32066" y="1766788"/>
                  <a:pt x="-55679" y="1306219"/>
                  <a:pt x="0" y="806556"/>
                </a:cubicBezTo>
                <a:close/>
                <a:moveTo>
                  <a:pt x="3763927" y="537704"/>
                </a:moveTo>
                <a:cubicBezTo>
                  <a:pt x="3886960" y="536629"/>
                  <a:pt x="3948409" y="543169"/>
                  <a:pt x="4032779" y="537704"/>
                </a:cubicBezTo>
                <a:cubicBezTo>
                  <a:pt x="4182681" y="533351"/>
                  <a:pt x="4306556" y="419823"/>
                  <a:pt x="4301631" y="268852"/>
                </a:cubicBezTo>
                <a:moveTo>
                  <a:pt x="4032779" y="537704"/>
                </a:moveTo>
                <a:cubicBezTo>
                  <a:pt x="4026298" y="471786"/>
                  <a:pt x="4029871" y="333515"/>
                  <a:pt x="4032779" y="268852"/>
                </a:cubicBezTo>
                <a:cubicBezTo>
                  <a:pt x="4026566" y="331198"/>
                  <a:pt x="3979390" y="404254"/>
                  <a:pt x="3898353" y="403278"/>
                </a:cubicBezTo>
                <a:cubicBezTo>
                  <a:pt x="3828008" y="421285"/>
                  <a:pt x="3754642" y="351324"/>
                  <a:pt x="3763927" y="268852"/>
                </a:cubicBezTo>
                <a:moveTo>
                  <a:pt x="268852" y="1075408"/>
                </a:moveTo>
                <a:cubicBezTo>
                  <a:pt x="258492" y="976248"/>
                  <a:pt x="261838" y="874408"/>
                  <a:pt x="268852" y="806556"/>
                </a:cubicBezTo>
                <a:cubicBezTo>
                  <a:pt x="260286" y="733733"/>
                  <a:pt x="324793" y="663449"/>
                  <a:pt x="403278" y="672130"/>
                </a:cubicBezTo>
                <a:cubicBezTo>
                  <a:pt x="464840" y="675492"/>
                  <a:pt x="533388" y="747461"/>
                  <a:pt x="537704" y="806556"/>
                </a:cubicBezTo>
                <a:cubicBezTo>
                  <a:pt x="528861" y="938913"/>
                  <a:pt x="412683" y="1069979"/>
                  <a:pt x="268852" y="1075408"/>
                </a:cubicBezTo>
                <a:cubicBezTo>
                  <a:pt x="106575" y="1085918"/>
                  <a:pt x="-28439" y="943102"/>
                  <a:pt x="0" y="806556"/>
                </a:cubicBezTo>
                <a:moveTo>
                  <a:pt x="537704" y="806556"/>
                </a:moveTo>
                <a:cubicBezTo>
                  <a:pt x="556897" y="1046256"/>
                  <a:pt x="565321" y="1314431"/>
                  <a:pt x="537704" y="1450900"/>
                </a:cubicBezTo>
                <a:cubicBezTo>
                  <a:pt x="510087" y="1587369"/>
                  <a:pt x="533026" y="1842991"/>
                  <a:pt x="537704" y="2058772"/>
                </a:cubicBezTo>
                <a:cubicBezTo>
                  <a:pt x="542382" y="2274553"/>
                  <a:pt x="541654" y="2349428"/>
                  <a:pt x="537704" y="2630172"/>
                </a:cubicBezTo>
                <a:cubicBezTo>
                  <a:pt x="533754" y="2910916"/>
                  <a:pt x="560890" y="2943256"/>
                  <a:pt x="537704" y="3165099"/>
                </a:cubicBezTo>
                <a:cubicBezTo>
                  <a:pt x="514518" y="3386942"/>
                  <a:pt x="564139" y="3496807"/>
                  <a:pt x="537704" y="3809444"/>
                </a:cubicBezTo>
                <a:cubicBezTo>
                  <a:pt x="511269" y="4122082"/>
                  <a:pt x="567577" y="4322222"/>
                  <a:pt x="537704" y="445378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U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mnogim su sportovima Afroamerikanci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nadmašili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njemačke sportaše.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Atletičar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 </a:t>
            </a:r>
            <a:r>
              <a:rPr lang="hr-HR" sz="2800" b="1" i="0" dirty="0">
                <a:solidFill>
                  <a:schemeClr val="tx1"/>
                </a:solidFill>
                <a:effectLst/>
                <a:hlinkClick r:id="rId3"/>
              </a:rPr>
              <a:t>Jesse Owens 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osvojio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čak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četiri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zlatne medalje. 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25ED8B4-89B6-498D-BAD3-8D32A7F9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5376" y="1272619"/>
            <a:ext cx="4152686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158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715</Words>
  <Application>Microsoft Office PowerPoint</Application>
  <PresentationFormat>Custom</PresentationFormat>
  <Paragraphs>185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Elephant</vt:lpstr>
      <vt:lpstr>Calibri</vt:lpstr>
      <vt:lpstr>Calibri Light</vt:lpstr>
      <vt:lpstr>Times New Roman</vt:lpstr>
      <vt:lpstr>Office Theme</vt:lpstr>
      <vt:lpstr>Sport i religija između dva rata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40</cp:revision>
  <dcterms:created xsi:type="dcterms:W3CDTF">2021-01-04T08:54:24Z</dcterms:created>
  <dcterms:modified xsi:type="dcterms:W3CDTF">2021-05-31T08:16:55Z</dcterms:modified>
</cp:coreProperties>
</file>